
<file path=[Content_Types].xml><?xml version="1.0" encoding="utf-8"?>
<Types xmlns="http://schemas.openxmlformats.org/package/2006/content-types">
  <Default Extension="jpeg" ContentType="image/jpeg"/>
  <Default Extension="mpe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2" r:id="rId3"/>
    <p:sldId id="263" r:id="rId4"/>
    <p:sldId id="256" r:id="rId5"/>
    <p:sldId id="258" r:id="rId6"/>
    <p:sldId id="259" r:id="rId7"/>
    <p:sldId id="260" r:id="rId8"/>
    <p:sldId id="264" r:id="rId9"/>
    <p:sldId id="261" r:id="rId10"/>
    <p:sldId id="265" r:id="rId11"/>
    <p:sldId id="266" r:id="rId12"/>
    <p:sldId id="267" r:id="rId13"/>
    <p:sldId id="268" r:id="rId14"/>
    <p:sldId id="269"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86477" autoAdjust="0"/>
  </p:normalViewPr>
  <p:slideViewPr>
    <p:cSldViewPr snapToGrid="0">
      <p:cViewPr varScale="1">
        <p:scale>
          <a:sx n="72" d="100"/>
          <a:sy n="72" d="100"/>
        </p:scale>
        <p:origin x="66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it-IT"/>
              <a:t>Fare clic per modificare lo stile del titolo</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white"/>
        <p:txBody>
          <a:bodyPr/>
          <a:lstStyle/>
          <a:p>
            <a:fld id="{4C8DE817-1483-4096-954C-0CFB2DA92997}" type="datetimeFigureOut">
              <a:rPr lang="it-IT" smtClean="0"/>
              <a:t>25/03/2019</a:t>
            </a:fld>
            <a:endParaRPr lang="it-IT"/>
          </a:p>
        </p:txBody>
      </p:sp>
      <p:sp>
        <p:nvSpPr>
          <p:cNvPr id="5" name="Footer Placeholder 4"/>
          <p:cNvSpPr>
            <a:spLocks noGrp="1"/>
          </p:cNvSpPr>
          <p:nvPr>
            <p:ph type="ftr" sz="quarter" idx="11"/>
          </p:nvPr>
        </p:nvSpPr>
        <p:spPr bwMode="white"/>
        <p:txBody>
          <a:bodyPr/>
          <a:lstStyle/>
          <a:p>
            <a:endParaRPr lang="it-IT"/>
          </a:p>
        </p:txBody>
      </p:sp>
      <p:sp>
        <p:nvSpPr>
          <p:cNvPr id="6" name="Slide Number Placeholder 5"/>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4C8DE817-1483-4096-954C-0CFB2DA92997}" type="datetimeFigureOut">
              <a:rPr lang="it-IT" smtClean="0"/>
              <a:t>25/03/2019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727200" y="1219200"/>
            <a:ext cx="6908800" cy="426720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8DE817-1483-4096-954C-0CFB2DA92997}" type="datetimeFigureOut">
              <a:rPr lang="it-IT" smtClean="0"/>
              <a:t>25/03/2019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a:xfrm>
            <a:off x="1828800" y="2438401"/>
            <a:ext cx="8534400" cy="304800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8DE817-1483-4096-954C-0CFB2DA92997}" type="datetimeFigureOut">
              <a:rPr lang="it-IT" smtClean="0"/>
              <a:t>25/03/2019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9B5F39-4F35-44EE-A281-5DE529DFCD16}" type="slidenum">
              <a:rPr lang="it-IT" smtClean="0"/>
              <a:t>‹N›</a:t>
            </a:fld>
            <a:endParaRPr lang="it-IT"/>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8DE817-1483-4096-954C-0CFB2DA92997}" type="datetimeFigureOut">
              <a:rPr lang="it-IT" smtClean="0"/>
              <a:t>25/03/2019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C9B5F39-4F35-44EE-A281-5DE529DFCD16}" type="slidenum">
              <a:rPr lang="it-IT" smtClean="0"/>
              <a:t>‹N›</a:t>
            </a:fld>
            <a:endParaRPr lang="it-IT"/>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8"/>
            <a:ext cx="8331200" cy="1456373"/>
          </a:xfrm>
        </p:spPr>
        <p:txBody>
          <a:bodyPr anchor="t">
            <a:normAutofit/>
          </a:bodyPr>
          <a:lstStyle>
            <a:lvl1pPr algn="ctr">
              <a:defRPr sz="3600" b="0" i="0" cap="all"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p:txBody>
          <a:bodyPr/>
          <a:lstStyle/>
          <a:p>
            <a:r>
              <a:rPr lang="it-IT"/>
              <a:t>Fare clic per modificare lo stile del titolo</a:t>
            </a:r>
            <a:endParaRPr lang="en-US"/>
          </a:p>
        </p:txBody>
      </p:sp>
      <p:sp>
        <p:nvSpPr>
          <p:cNvPr id="5" name="Date Placeholder 4"/>
          <p:cNvSpPr>
            <a:spLocks noGrp="1"/>
          </p:cNvSpPr>
          <p:nvPr>
            <p:ph type="dt" sz="half" idx="10"/>
          </p:nvPr>
        </p:nvSpPr>
        <p:spPr/>
        <p:txBody>
          <a:bodyPr/>
          <a:lstStyle/>
          <a:p>
            <a:fld id="{4C8DE817-1483-4096-954C-0CFB2DA92997}" type="datetimeFigureOut">
              <a:rPr lang="it-IT" smtClean="0"/>
              <a:t>25/03/2019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9B5F39-4F35-44EE-A281-5DE529DFCD16}" type="slidenum">
              <a:rPr lang="it-IT" smtClean="0"/>
              <a:t>‹N›</a:t>
            </a:fld>
            <a:endParaRPr lang="it-IT"/>
          </a:p>
        </p:txBody>
      </p:sp>
      <p:sp>
        <p:nvSpPr>
          <p:cNvPr id="12" name="Content Placeholder 11"/>
          <p:cNvSpPr>
            <a:spLocks noGrp="1"/>
          </p:cNvSpPr>
          <p:nvPr>
            <p:ph sz="quarter" idx="14"/>
          </p:nvPr>
        </p:nvSpPr>
        <p:spPr>
          <a:xfrm>
            <a:off x="6197600" y="2438400"/>
            <a:ext cx="4165600" cy="3124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6193368"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7" name="Date Placeholder 6"/>
          <p:cNvSpPr>
            <a:spLocks noGrp="1"/>
          </p:cNvSpPr>
          <p:nvPr>
            <p:ph type="dt" sz="half" idx="10"/>
          </p:nvPr>
        </p:nvSpPr>
        <p:spPr/>
        <p:txBody>
          <a:bodyPr/>
          <a:lstStyle/>
          <a:p>
            <a:fld id="{4C8DE817-1483-4096-954C-0CFB2DA92997}" type="datetimeFigureOut">
              <a:rPr lang="it-IT" smtClean="0"/>
              <a:t>25/03/2019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4C8DE817-1483-4096-954C-0CFB2DA92997}" type="datetimeFigureOut">
              <a:rPr lang="it-IT" smtClean="0"/>
              <a:t>25/03/2019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C9B5F39-4F35-44EE-A281-5DE529DFCD16}" type="slidenum">
              <a:rPr lang="it-IT" smtClean="0"/>
              <a:t>‹N›</a:t>
            </a:fld>
            <a:endParaRPr lang="it-IT"/>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C8DE817-1483-4096-954C-0CFB2DA92997}" type="datetimeFigureOut">
              <a:rPr lang="it-IT" smtClean="0"/>
              <a:t>25/03/2019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604002" y="1676400"/>
            <a:ext cx="3759199" cy="599440"/>
          </a:xfrm>
        </p:spPr>
        <p:txBody>
          <a:bodyPr anchor="b">
            <a:noAutofit/>
          </a:bodyPr>
          <a:lstStyle>
            <a:lvl1pPr algn="ctr">
              <a:defRPr sz="1700" b="1" cap="all" spc="0" baseline="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604002"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C8DE817-1483-4096-954C-0CFB2DA92997}" type="datetimeFigureOut">
              <a:rPr lang="it-IT" smtClean="0"/>
              <a:t>25/03/2019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9B5F39-4F35-44EE-A281-5DE529DFCD16}" type="slidenum">
              <a:rPr lang="it-IT" smtClean="0"/>
              <a:t>‹N›</a:t>
            </a:fld>
            <a:endParaRPr lang="it-IT"/>
          </a:p>
        </p:txBody>
      </p:sp>
      <p:sp>
        <p:nvSpPr>
          <p:cNvPr id="9" name="Content Placeholder 8"/>
          <p:cNvSpPr>
            <a:spLocks noGrp="1"/>
          </p:cNvSpPr>
          <p:nvPr>
            <p:ph sz="quarter" idx="13"/>
          </p:nvPr>
        </p:nvSpPr>
        <p:spPr>
          <a:xfrm>
            <a:off x="1828800" y="1676400"/>
            <a:ext cx="4368800"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it-IT"/>
              <a:t>Fare clic per modificare lo stile del titolo</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C8DE817-1483-4096-954C-0CFB2DA92997}" type="datetimeFigureOut">
              <a:rPr lang="it-IT" smtClean="0"/>
              <a:t>25/03/2019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C9B5F39-4F35-44EE-A281-5DE529DFCD16}"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828800" y="2057401"/>
            <a:ext cx="8534400" cy="3429001"/>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bwMode="white">
          <a:xfrm>
            <a:off x="406400" y="6356351"/>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4C8DE817-1483-4096-954C-0CFB2DA92997}" type="datetimeFigureOut">
              <a:rPr lang="it-IT" smtClean="0"/>
              <a:t>25/03/2019</a:t>
            </a:fld>
            <a:endParaRPr lang="it-IT"/>
          </a:p>
        </p:txBody>
      </p:sp>
      <p:sp>
        <p:nvSpPr>
          <p:cNvPr id="5" name="Footer Placeholder 4"/>
          <p:cNvSpPr>
            <a:spLocks noGrp="1"/>
          </p:cNvSpPr>
          <p:nvPr>
            <p:ph type="ftr" sz="quarter" idx="3"/>
          </p:nvPr>
        </p:nvSpPr>
        <p:spPr bwMode="white">
          <a:xfrm>
            <a:off x="3962400" y="6356351"/>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it-IT"/>
          </a:p>
        </p:txBody>
      </p:sp>
      <p:sp>
        <p:nvSpPr>
          <p:cNvPr id="6" name="Slide Number Placeholder 5"/>
          <p:cNvSpPr>
            <a:spLocks noGrp="1"/>
          </p:cNvSpPr>
          <p:nvPr>
            <p:ph type="sldNum" sz="quarter" idx="4"/>
          </p:nvPr>
        </p:nvSpPr>
        <p:spPr bwMode="white">
          <a:xfrm>
            <a:off x="8900160" y="6364225"/>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7C9B5F39-4F35-44EE-A281-5DE529DFCD16}"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eg"/><Relationship Id="rId7" Type="http://schemas.openxmlformats.org/officeDocument/2006/relationships/image" Target="../media/image6.png"/><Relationship Id="rId2" Type="http://schemas.microsoft.com/office/2007/relationships/media" Target="../media/media1.mpeg"/><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9.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00D4F-53E0-4957-A828-051407C9BBD2}"/>
              </a:ext>
            </a:extLst>
          </p:cNvPr>
          <p:cNvSpPr>
            <a:spLocks noGrp="1"/>
          </p:cNvSpPr>
          <p:nvPr>
            <p:ph type="ctrTitle"/>
          </p:nvPr>
        </p:nvSpPr>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it-IT" sz="9600" b="1" i="1" u="sng"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MACBETH</a:t>
            </a:r>
          </a:p>
        </p:txBody>
      </p:sp>
      <p:sp>
        <p:nvSpPr>
          <p:cNvPr id="3" name="Sottotitolo 2">
            <a:extLst>
              <a:ext uri="{FF2B5EF4-FFF2-40B4-BE49-F238E27FC236}">
                <a16:creationId xmlns:a16="http://schemas.microsoft.com/office/drawing/2014/main" id="{5D9D9249-EE5D-4C3D-B0B7-1B7BC9FC7CA3}"/>
              </a:ext>
            </a:extLst>
          </p:cNvPr>
          <p:cNvSpPr>
            <a:spLocks noGrp="1"/>
          </p:cNvSpPr>
          <p:nvPr>
            <p:ph type="subTitle" idx="1"/>
          </p:nvPr>
        </p:nvSpPr>
        <p:spPr/>
        <p:txBody>
          <a:bodyPr>
            <a:normAutofit/>
          </a:bodyPr>
          <a:lstStyle/>
          <a:p>
            <a:r>
              <a:rPr lang="it-IT" sz="2400" b="1" dirty="0"/>
              <a:t>CLASSE 4AFM 2</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606" y="3222171"/>
            <a:ext cx="3579110" cy="235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1676" y="3173378"/>
            <a:ext cx="3385497" cy="240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WhatsApp Audio 2019-02-26 at 09.36.08.mpeg">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42700" y="6134100"/>
            <a:ext cx="609600" cy="609600"/>
          </a:xfrm>
          <a:prstGeom prst="rect">
            <a:avLst/>
          </a:prstGeom>
        </p:spPr>
      </p:pic>
    </p:spTree>
    <p:custDataLst>
      <p:tags r:id="rId1"/>
    </p:custDataLst>
    <p:extLst>
      <p:ext uri="{BB962C8B-B14F-4D97-AF65-F5344CB8AC3E}">
        <p14:creationId xmlns:p14="http://schemas.microsoft.com/office/powerpoint/2010/main" val="150072526"/>
      </p:ext>
    </p:extLst>
  </p:cSld>
  <p:clrMapOvr>
    <a:masterClrMapping/>
  </p:clrMapOvr>
  <mc:AlternateContent xmlns:mc="http://schemas.openxmlformats.org/markup-compatibility/2006" xmlns:p14="http://schemas.microsoft.com/office/powerpoint/2010/main">
    <mc:Choice Requires="p14">
      <p:transition spd="slow" p14:dur="1600" advTm="9500">
        <p14:gallery dir="l"/>
      </p:transition>
    </mc:Choice>
    <mc:Fallback xmlns="">
      <p:transition spd="slow" advTm="9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5)">
                                      <p:cBhvr>
                                        <p:cTn id="6" dur="1" fill="hold"/>
                                        <p:tgtEl>
                                          <p:spTgt spid="5"/>
                                        </p:tgtEl>
                                      </p:cBhvr>
                                    </p:cmd>
                                  </p:childTnLst>
                                  <p:subTnLst>
                                    <p:animClr clrSpc="rgb" dir="cw">
                                      <p:cBhvr override="childStyle">
                                        <p:cTn dur="1" fill="hold" display="0" masterRel="nextClick" afterEffect="1"/>
                                        <p:tgtEl>
                                          <p:spTgt spid="5"/>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43"/>
                                        </p:tgtEl>
                                        <p:attrNameLst>
                                          <p:attrName>style.visibility</p:attrName>
                                        </p:attrNameLst>
                                      </p:cBhvr>
                                      <p:to>
                                        <p:strVal val="visible"/>
                                      </p:to>
                                    </p:set>
                                    <p:anim calcmode="lin" valueType="num">
                                      <p:cBhvr>
                                        <p:cTn id="28" dur="500" fill="hold"/>
                                        <p:tgtEl>
                                          <p:spTgt spid="10243"/>
                                        </p:tgtEl>
                                        <p:attrNameLst>
                                          <p:attrName>ppt_w</p:attrName>
                                        </p:attrNameLst>
                                      </p:cBhvr>
                                      <p:tavLst>
                                        <p:tav tm="0">
                                          <p:val>
                                            <p:fltVal val="0"/>
                                          </p:val>
                                        </p:tav>
                                        <p:tav tm="100000">
                                          <p:val>
                                            <p:strVal val="#ppt_w"/>
                                          </p:val>
                                        </p:tav>
                                      </p:tavLst>
                                    </p:anim>
                                    <p:anim calcmode="lin" valueType="num">
                                      <p:cBhvr>
                                        <p:cTn id="29" dur="500" fill="hold"/>
                                        <p:tgtEl>
                                          <p:spTgt spid="10243"/>
                                        </p:tgtEl>
                                        <p:attrNameLst>
                                          <p:attrName>ppt_h</p:attrName>
                                        </p:attrNameLst>
                                      </p:cBhvr>
                                      <p:tavLst>
                                        <p:tav tm="0">
                                          <p:val>
                                            <p:fltVal val="0"/>
                                          </p:val>
                                        </p:tav>
                                        <p:tav tm="100000">
                                          <p:val>
                                            <p:strVal val="#ppt_h"/>
                                          </p:val>
                                        </p:tav>
                                      </p:tavLst>
                                    </p:anim>
                                    <p:animEffect transition="in" filter="fade">
                                      <p:cBhvr>
                                        <p:cTn id="30"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showWhenStopped="0">
                <p:cTn id="3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965200" y="1257837"/>
            <a:ext cx="3759200" cy="599440"/>
          </a:xfrm>
        </p:spPr>
        <p:txBody>
          <a:bodyPr/>
          <a:lstStyle/>
          <a:p>
            <a:r>
              <a:rPr lang="uz-Cyrl-UZ" sz="1600" dirty="0">
                <a:latin typeface="Arial Black" pitchFamily="34" charset="0"/>
              </a:rPr>
              <a:t>Th</a:t>
            </a:r>
            <a:r>
              <a:rPr lang="en-US" sz="1600" dirty="0">
                <a:latin typeface="Arial Black" pitchFamily="34" charset="0"/>
              </a:rPr>
              <a:t>is</a:t>
            </a:r>
            <a:r>
              <a:rPr lang="uz-Cyrl-UZ" sz="1600" dirty="0">
                <a:latin typeface="Arial Black" pitchFamily="34" charset="0"/>
              </a:rPr>
              <a:t> image </a:t>
            </a:r>
            <a:r>
              <a:rPr lang="en-US" sz="1600" dirty="0">
                <a:latin typeface="Arial Black" pitchFamily="34" charset="0"/>
              </a:rPr>
              <a:t>shows how I felt during the </a:t>
            </a:r>
            <a:r>
              <a:rPr lang="en-US" sz="1600" dirty="0" err="1">
                <a:latin typeface="Arial Black" pitchFamily="34" charset="0"/>
              </a:rPr>
              <a:t>pLAy</a:t>
            </a:r>
            <a:r>
              <a:rPr lang="uz-Cyrl-UZ" sz="1600" dirty="0">
                <a:latin typeface="Arial Black" pitchFamily="34" charset="0"/>
              </a:rPr>
              <a:t>… </a:t>
            </a:r>
            <a:br>
              <a:rPr lang="it-IT" dirty="0"/>
            </a:br>
            <a:endParaRPr lang="it-IT" dirty="0"/>
          </a:p>
        </p:txBody>
      </p:sp>
      <p:sp>
        <p:nvSpPr>
          <p:cNvPr id="6" name="Segnaposto testo 5"/>
          <p:cNvSpPr>
            <a:spLocks noGrp="1"/>
          </p:cNvSpPr>
          <p:nvPr>
            <p:ph type="body" sz="half" idx="2"/>
          </p:nvPr>
        </p:nvSpPr>
        <p:spPr>
          <a:xfrm>
            <a:off x="6400800" y="1197429"/>
            <a:ext cx="4572000" cy="4528457"/>
          </a:xfrm>
        </p:spPr>
        <p:txBody>
          <a:bodyPr>
            <a:normAutofit fontScale="92500" lnSpcReduction="10000"/>
          </a:bodyPr>
          <a:lstStyle/>
          <a:p>
            <a:pPr algn="l"/>
            <a:r>
              <a:rPr lang="uz-Cyrl-UZ" sz="1900" dirty="0">
                <a:latin typeface="Arial Black" pitchFamily="34" charset="0"/>
              </a:rPr>
              <a:t>… </a:t>
            </a:r>
            <a:r>
              <a:rPr lang="en-US" sz="1900" dirty="0">
                <a:latin typeface="Arial Black" pitchFamily="34" charset="0"/>
              </a:rPr>
              <a:t>I had  three </a:t>
            </a:r>
            <a:r>
              <a:rPr lang="uz-Cyrl-UZ" sz="1900" dirty="0">
                <a:latin typeface="Arial Black" pitchFamily="34" charset="0"/>
              </a:rPr>
              <a:t>f</a:t>
            </a:r>
            <a:r>
              <a:rPr lang="it-IT" sz="1900" dirty="0">
                <a:latin typeface="Arial Black" pitchFamily="34" charset="0"/>
              </a:rPr>
              <a:t>o</a:t>
            </a:r>
            <a:r>
              <a:rPr lang="uz-Cyrl-UZ" sz="1900" dirty="0">
                <a:latin typeface="Arial Black" pitchFamily="34" charset="0"/>
              </a:rPr>
              <a:t>ndamental experiences:</a:t>
            </a:r>
            <a:endParaRPr lang="it-IT" sz="1900" dirty="0">
              <a:latin typeface="Arial Black" pitchFamily="34" charset="0"/>
            </a:endParaRPr>
          </a:p>
          <a:p>
            <a:pPr marL="342900" lvl="0" indent="-342900" algn="l">
              <a:buFont typeface="Wingdings" pitchFamily="2" charset="2"/>
              <a:buChar char="ü"/>
            </a:pPr>
            <a:r>
              <a:rPr lang="uz-Cyrl-UZ" sz="1900" dirty="0">
                <a:latin typeface="Arial Black" pitchFamily="34" charset="0"/>
              </a:rPr>
              <a:t> I </a:t>
            </a:r>
            <a:r>
              <a:rPr lang="en-US" sz="1900" dirty="0">
                <a:latin typeface="Arial Black" pitchFamily="34" charset="0"/>
              </a:rPr>
              <a:t>didn’t understand</a:t>
            </a:r>
            <a:r>
              <a:rPr lang="uz-Cyrl-UZ" sz="1900" dirty="0">
                <a:latin typeface="Arial Black" pitchFamily="34" charset="0"/>
              </a:rPr>
              <a:t> a lot and therefore I </a:t>
            </a:r>
            <a:r>
              <a:rPr lang="en-US" sz="1900" dirty="0">
                <a:latin typeface="Arial Black" pitchFamily="34" charset="0"/>
              </a:rPr>
              <a:t>was a little bit</a:t>
            </a:r>
            <a:r>
              <a:rPr lang="uz-Cyrl-UZ" sz="1900" dirty="0">
                <a:latin typeface="Arial Black" pitchFamily="34" charset="0"/>
              </a:rPr>
              <a:t> confused. </a:t>
            </a:r>
            <a:endParaRPr lang="it-IT" sz="1900" dirty="0">
              <a:latin typeface="Arial Black" pitchFamily="34" charset="0"/>
            </a:endParaRPr>
          </a:p>
          <a:p>
            <a:pPr marL="342900" lvl="0" indent="-342900" algn="l">
              <a:buFont typeface="Wingdings" pitchFamily="2" charset="2"/>
              <a:buChar char="ü"/>
            </a:pPr>
            <a:r>
              <a:rPr lang="uz-Cyrl-UZ" sz="1900" dirty="0">
                <a:latin typeface="Arial Black" pitchFamily="34" charset="0"/>
              </a:rPr>
              <a:t>The emotions </a:t>
            </a:r>
            <a:r>
              <a:rPr lang="en-US" sz="1900" dirty="0">
                <a:latin typeface="Arial Black" pitchFamily="34" charset="0"/>
              </a:rPr>
              <a:t> I felt thanks to</a:t>
            </a:r>
            <a:r>
              <a:rPr lang="uz-Cyrl-UZ" sz="1900" dirty="0">
                <a:latin typeface="Arial Black" pitchFamily="34" charset="0"/>
              </a:rPr>
              <a:t> the a</a:t>
            </a:r>
            <a:r>
              <a:rPr lang="en-US" sz="1900" dirty="0" err="1">
                <a:latin typeface="Arial Black" pitchFamily="34" charset="0"/>
              </a:rPr>
              <a:t>ctors</a:t>
            </a:r>
            <a:r>
              <a:rPr lang="en-US" sz="1900" dirty="0">
                <a:latin typeface="Arial Black" pitchFamily="34" charset="0"/>
              </a:rPr>
              <a:t> and their skills</a:t>
            </a:r>
            <a:r>
              <a:rPr lang="uz-Cyrl-UZ" sz="1900" dirty="0">
                <a:latin typeface="Arial Black" pitchFamily="34" charset="0"/>
              </a:rPr>
              <a:t>.</a:t>
            </a:r>
            <a:endParaRPr lang="it-IT" sz="1900" dirty="0">
              <a:latin typeface="Arial Black" pitchFamily="34" charset="0"/>
            </a:endParaRPr>
          </a:p>
          <a:p>
            <a:pPr marL="342900" lvl="0" indent="-342900" algn="l">
              <a:buFont typeface="Wingdings" pitchFamily="2" charset="2"/>
              <a:buChar char="ü"/>
            </a:pPr>
            <a:r>
              <a:rPr lang="uz-Cyrl-UZ" sz="1900" dirty="0">
                <a:latin typeface="Arial Black" pitchFamily="34" charset="0"/>
              </a:rPr>
              <a:t>The pleasure </a:t>
            </a:r>
            <a:r>
              <a:rPr lang="en-US" sz="1900" dirty="0">
                <a:latin typeface="Arial Black" pitchFamily="34" charset="0"/>
              </a:rPr>
              <a:t>of</a:t>
            </a:r>
            <a:r>
              <a:rPr lang="uz-Cyrl-UZ" sz="1900" dirty="0">
                <a:latin typeface="Arial Black" pitchFamily="34" charset="0"/>
              </a:rPr>
              <a:t> see</a:t>
            </a:r>
            <a:r>
              <a:rPr lang="en-US" sz="1900" dirty="0" err="1">
                <a:latin typeface="Arial Black" pitchFamily="34" charset="0"/>
              </a:rPr>
              <a:t>ing</a:t>
            </a:r>
            <a:r>
              <a:rPr lang="uz-Cyrl-UZ" sz="1900" dirty="0">
                <a:latin typeface="Arial Black" pitchFamily="34" charset="0"/>
              </a:rPr>
              <a:t> something beautiful </a:t>
            </a:r>
            <a:r>
              <a:rPr lang="en-US" sz="1900" dirty="0">
                <a:latin typeface="Arial Black" pitchFamily="34" charset="0"/>
              </a:rPr>
              <a:t>and passionate</a:t>
            </a:r>
            <a:r>
              <a:rPr lang="uz-Cyrl-UZ" sz="1900" dirty="0">
                <a:latin typeface="Arial Black" pitchFamily="34" charset="0"/>
              </a:rPr>
              <a:t> s</a:t>
            </a:r>
            <a:r>
              <a:rPr lang="en-US" sz="1900" dirty="0">
                <a:latin typeface="Arial Black" pitchFamily="34" charset="0"/>
              </a:rPr>
              <a:t>i</a:t>
            </a:r>
            <a:r>
              <a:rPr lang="uz-Cyrl-UZ" sz="1900" dirty="0">
                <a:latin typeface="Arial Black" pitchFamily="34" charset="0"/>
              </a:rPr>
              <a:t>t</a:t>
            </a:r>
            <a:r>
              <a:rPr lang="en-US" sz="1900" dirty="0">
                <a:latin typeface="Arial Black" pitchFamily="34" charset="0"/>
              </a:rPr>
              <a:t>ting</a:t>
            </a:r>
            <a:r>
              <a:rPr lang="uz-Cyrl-UZ" sz="1900" dirty="0">
                <a:latin typeface="Arial Black" pitchFamily="34" charset="0"/>
              </a:rPr>
              <a:t> </a:t>
            </a:r>
            <a:r>
              <a:rPr lang="it-IT" sz="1900" dirty="0">
                <a:latin typeface="Arial Black" pitchFamily="34" charset="0"/>
              </a:rPr>
              <a:t>i</a:t>
            </a:r>
            <a:r>
              <a:rPr lang="uz-Cyrl-UZ" sz="1900" dirty="0">
                <a:latin typeface="Arial Black" pitchFamily="34" charset="0"/>
              </a:rPr>
              <a:t>n a comfortable armchair.</a:t>
            </a:r>
            <a:endParaRPr lang="it-IT" sz="1900" dirty="0">
              <a:latin typeface="Arial Black" pitchFamily="34" charset="0"/>
            </a:endParaRPr>
          </a:p>
          <a:p>
            <a:endParaRPr lang="it-IT" dirty="0"/>
          </a:p>
        </p:txBody>
      </p:sp>
      <p:pic>
        <p:nvPicPr>
          <p:cNvPr id="8194"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3444" r="3444"/>
          <a:stretch>
            <a:fillRect/>
          </a:stretch>
        </p:blipFill>
        <p:spPr bwMode="auto">
          <a:xfrm>
            <a:off x="1436914" y="1642822"/>
            <a:ext cx="4949374" cy="371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1436914" y="5475905"/>
            <a:ext cx="3505200" cy="369332"/>
          </a:xfrm>
          <a:prstGeom prst="rect">
            <a:avLst/>
          </a:prstGeom>
          <a:noFill/>
        </p:spPr>
        <p:txBody>
          <a:bodyPr wrap="square" rtlCol="0">
            <a:spAutoFit/>
          </a:bodyPr>
          <a:lstStyle/>
          <a:p>
            <a:r>
              <a:rPr lang="it-IT" dirty="0">
                <a:latin typeface="Arial Black" pitchFamily="34" charset="0"/>
              </a:rPr>
              <a:t>-Marta M.</a:t>
            </a:r>
          </a:p>
        </p:txBody>
      </p:sp>
    </p:spTree>
    <p:custDataLst>
      <p:tags r:id="rId1"/>
    </p:custDataLst>
    <p:extLst>
      <p:ext uri="{BB962C8B-B14F-4D97-AF65-F5344CB8AC3E}">
        <p14:creationId xmlns:p14="http://schemas.microsoft.com/office/powerpoint/2010/main" val="4051930154"/>
      </p:ext>
    </p:extLst>
  </p:cSld>
  <p:clrMapOvr>
    <a:masterClrMapping/>
  </p:clrMapOvr>
  <mc:AlternateContent xmlns:mc="http://schemas.openxmlformats.org/markup-compatibility/2006" xmlns:p14="http://schemas.microsoft.com/office/powerpoint/2010/main">
    <mc:Choice Requires="p14">
      <p:transition spd="slow" p14:dur="2500" advTm="20650">
        <p:checker/>
      </p:transition>
    </mc:Choice>
    <mc:Fallback xmlns="">
      <p:transition spd="slow" advTm="2065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80">
                                          <p:stCondLst>
                                            <p:cond delay="0"/>
                                          </p:stCondLst>
                                        </p:cTn>
                                        <p:tgtEl>
                                          <p:spTgt spid="8194"/>
                                        </p:tgtEl>
                                      </p:cBhvr>
                                    </p:animEffect>
                                    <p:anim calcmode="lin" valueType="num">
                                      <p:cBhvr>
                                        <p:cTn id="16"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21" dur="26">
                                          <p:stCondLst>
                                            <p:cond delay="650"/>
                                          </p:stCondLst>
                                        </p:cTn>
                                        <p:tgtEl>
                                          <p:spTgt spid="8194"/>
                                        </p:tgtEl>
                                      </p:cBhvr>
                                      <p:to x="100000" y="60000"/>
                                    </p:animScale>
                                    <p:animScale>
                                      <p:cBhvr>
                                        <p:cTn id="22" dur="166" decel="50000">
                                          <p:stCondLst>
                                            <p:cond delay="676"/>
                                          </p:stCondLst>
                                        </p:cTn>
                                        <p:tgtEl>
                                          <p:spTgt spid="8194"/>
                                        </p:tgtEl>
                                      </p:cBhvr>
                                      <p:to x="100000" y="100000"/>
                                    </p:animScale>
                                    <p:animScale>
                                      <p:cBhvr>
                                        <p:cTn id="23" dur="26">
                                          <p:stCondLst>
                                            <p:cond delay="1312"/>
                                          </p:stCondLst>
                                        </p:cTn>
                                        <p:tgtEl>
                                          <p:spTgt spid="8194"/>
                                        </p:tgtEl>
                                      </p:cBhvr>
                                      <p:to x="100000" y="80000"/>
                                    </p:animScale>
                                    <p:animScale>
                                      <p:cBhvr>
                                        <p:cTn id="24" dur="166" decel="50000">
                                          <p:stCondLst>
                                            <p:cond delay="1338"/>
                                          </p:stCondLst>
                                        </p:cTn>
                                        <p:tgtEl>
                                          <p:spTgt spid="8194"/>
                                        </p:tgtEl>
                                      </p:cBhvr>
                                      <p:to x="100000" y="100000"/>
                                    </p:animScale>
                                    <p:animScale>
                                      <p:cBhvr>
                                        <p:cTn id="25" dur="26">
                                          <p:stCondLst>
                                            <p:cond delay="1642"/>
                                          </p:stCondLst>
                                        </p:cTn>
                                        <p:tgtEl>
                                          <p:spTgt spid="8194"/>
                                        </p:tgtEl>
                                      </p:cBhvr>
                                      <p:to x="100000" y="90000"/>
                                    </p:animScale>
                                    <p:animScale>
                                      <p:cBhvr>
                                        <p:cTn id="26" dur="166" decel="50000">
                                          <p:stCondLst>
                                            <p:cond delay="1668"/>
                                          </p:stCondLst>
                                        </p:cTn>
                                        <p:tgtEl>
                                          <p:spTgt spid="8194"/>
                                        </p:tgtEl>
                                      </p:cBhvr>
                                      <p:to x="100000" y="100000"/>
                                    </p:animScale>
                                    <p:animScale>
                                      <p:cBhvr>
                                        <p:cTn id="27" dur="26">
                                          <p:stCondLst>
                                            <p:cond delay="1808"/>
                                          </p:stCondLst>
                                        </p:cTn>
                                        <p:tgtEl>
                                          <p:spTgt spid="8194"/>
                                        </p:tgtEl>
                                      </p:cBhvr>
                                      <p:to x="100000" y="95000"/>
                                    </p:animScale>
                                    <p:animScale>
                                      <p:cBhvr>
                                        <p:cTn id="28" dur="166" decel="50000">
                                          <p:stCondLst>
                                            <p:cond delay="1834"/>
                                          </p:stCondLst>
                                        </p:cTn>
                                        <p:tgtEl>
                                          <p:spTgt spid="819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p:cTn id="4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p:cTn id="4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 calcmode="lin" valueType="num">
                                      <p:cBhvr>
                                        <p:cTn id="57"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60" dur="1000"/>
                                        <p:tgtEl>
                                          <p:spTgt spid="6">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6603999" y="1153886"/>
            <a:ext cx="4020457" cy="4158342"/>
          </a:xfrm>
        </p:spPr>
        <p:txBody>
          <a:bodyPr>
            <a:normAutofit fontScale="92500"/>
          </a:bodyPr>
          <a:lstStyle/>
          <a:p>
            <a:r>
              <a:rPr lang="it-IT" sz="2800" dirty="0">
                <a:latin typeface="Arial Black" pitchFamily="34" charset="0"/>
              </a:rPr>
              <a:t>In </a:t>
            </a:r>
            <a:r>
              <a:rPr lang="it-IT" sz="2800" dirty="0" err="1">
                <a:latin typeface="Arial Black" pitchFamily="34" charset="0"/>
              </a:rPr>
              <a:t>my</a:t>
            </a:r>
            <a:r>
              <a:rPr lang="it-IT" sz="2800" dirty="0">
                <a:latin typeface="Arial Black" pitchFamily="34" charset="0"/>
              </a:rPr>
              <a:t> opinion </a:t>
            </a:r>
            <a:r>
              <a:rPr lang="it-IT" sz="2800" dirty="0" err="1">
                <a:latin typeface="Arial Black" pitchFamily="34" charset="0"/>
              </a:rPr>
              <a:t>it</a:t>
            </a:r>
            <a:r>
              <a:rPr lang="it-IT" sz="2800" dirty="0">
                <a:latin typeface="Arial Black" pitchFamily="34" charset="0"/>
              </a:rPr>
              <a:t> </a:t>
            </a:r>
            <a:r>
              <a:rPr lang="it-IT" sz="2800" dirty="0" err="1">
                <a:latin typeface="Arial Black" pitchFamily="34" charset="0"/>
              </a:rPr>
              <a:t>was</a:t>
            </a:r>
            <a:r>
              <a:rPr lang="it-IT" sz="2800" dirty="0">
                <a:latin typeface="Arial Black" pitchFamily="34" charset="0"/>
              </a:rPr>
              <a:t> a beautiful work, </a:t>
            </a:r>
            <a:r>
              <a:rPr lang="it-IT" sz="2800" dirty="0" err="1">
                <a:latin typeface="Arial Black" pitchFamily="34" charset="0"/>
              </a:rPr>
              <a:t>nicely</a:t>
            </a:r>
            <a:r>
              <a:rPr lang="it-IT" sz="2800" dirty="0">
                <a:latin typeface="Arial Black" pitchFamily="34" charset="0"/>
              </a:rPr>
              <a:t> </a:t>
            </a:r>
            <a:r>
              <a:rPr lang="it-IT" sz="2800" dirty="0" err="1">
                <a:latin typeface="Arial Black" pitchFamily="34" charset="0"/>
              </a:rPr>
              <a:t>played</a:t>
            </a:r>
            <a:r>
              <a:rPr lang="it-IT" sz="2800" dirty="0">
                <a:latin typeface="Arial Black" pitchFamily="34" charset="0"/>
              </a:rPr>
              <a:t>. </a:t>
            </a:r>
            <a:r>
              <a:rPr lang="it-IT" sz="2800" dirty="0" err="1">
                <a:latin typeface="Arial Black" pitchFamily="34" charset="0"/>
              </a:rPr>
              <a:t>Thanks</a:t>
            </a:r>
            <a:r>
              <a:rPr lang="it-IT" sz="2800" dirty="0">
                <a:latin typeface="Arial Black" pitchFamily="34" charset="0"/>
              </a:rPr>
              <a:t> to the work </a:t>
            </a:r>
            <a:r>
              <a:rPr lang="it-IT" sz="2800" dirty="0" err="1">
                <a:latin typeface="Arial Black" pitchFamily="34" charset="0"/>
              </a:rPr>
              <a:t>done</a:t>
            </a:r>
            <a:r>
              <a:rPr lang="it-IT" sz="2800" dirty="0">
                <a:latin typeface="Arial Black" pitchFamily="34" charset="0"/>
              </a:rPr>
              <a:t> in </a:t>
            </a:r>
            <a:r>
              <a:rPr lang="it-IT" sz="2800" dirty="0" err="1">
                <a:latin typeface="Arial Black" pitchFamily="34" charset="0"/>
              </a:rPr>
              <a:t>class</a:t>
            </a:r>
            <a:r>
              <a:rPr lang="it-IT" sz="2800" dirty="0">
                <a:latin typeface="Arial Black" pitchFamily="34" charset="0"/>
              </a:rPr>
              <a:t> </a:t>
            </a:r>
            <a:r>
              <a:rPr lang="it-IT" sz="2800" dirty="0" err="1">
                <a:latin typeface="Arial Black" pitchFamily="34" charset="0"/>
              </a:rPr>
              <a:t>it</a:t>
            </a:r>
            <a:r>
              <a:rPr lang="it-IT" sz="2800" dirty="0">
                <a:latin typeface="Arial Black" pitchFamily="34" charset="0"/>
              </a:rPr>
              <a:t> </a:t>
            </a:r>
            <a:r>
              <a:rPr lang="it-IT" sz="2800" dirty="0" err="1">
                <a:latin typeface="Arial Black" pitchFamily="34" charset="0"/>
              </a:rPr>
              <a:t>was</a:t>
            </a:r>
            <a:r>
              <a:rPr lang="it-IT" sz="2800" dirty="0">
                <a:latin typeface="Arial Black" pitchFamily="34" charset="0"/>
              </a:rPr>
              <a:t> easy to </a:t>
            </a:r>
            <a:r>
              <a:rPr lang="it-IT" sz="2800" dirty="0" err="1">
                <a:latin typeface="Arial Black" pitchFamily="34" charset="0"/>
              </a:rPr>
              <a:t>understand</a:t>
            </a:r>
            <a:r>
              <a:rPr lang="it-IT" sz="2800" dirty="0">
                <a:latin typeface="Arial Black" pitchFamily="34" charset="0"/>
              </a:rPr>
              <a:t>.</a:t>
            </a:r>
          </a:p>
        </p:txBody>
      </p:sp>
      <p:pic>
        <p:nvPicPr>
          <p:cNvPr id="9219" name="Picture 3"/>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7739" b="17739"/>
          <a:stretch>
            <a:fillRect/>
          </a:stretch>
        </p:blipFill>
        <p:spPr bwMode="auto">
          <a:xfrm>
            <a:off x="1516741" y="1219200"/>
            <a:ext cx="5109029" cy="383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068286" y="5355771"/>
            <a:ext cx="2198914" cy="369332"/>
          </a:xfrm>
          <a:prstGeom prst="rect">
            <a:avLst/>
          </a:prstGeom>
          <a:noFill/>
        </p:spPr>
        <p:txBody>
          <a:bodyPr wrap="square" rtlCol="0">
            <a:spAutoFit/>
          </a:bodyPr>
          <a:lstStyle/>
          <a:p>
            <a:r>
              <a:rPr lang="it-IT" dirty="0">
                <a:latin typeface="Arial Black" pitchFamily="34" charset="0"/>
              </a:rPr>
              <a:t>-</a:t>
            </a:r>
            <a:r>
              <a:rPr lang="it-IT" dirty="0" err="1">
                <a:latin typeface="Arial Black" pitchFamily="34" charset="0"/>
              </a:rPr>
              <a:t>Hadi</a:t>
            </a:r>
            <a:r>
              <a:rPr lang="it-IT" dirty="0">
                <a:latin typeface="Arial Black" pitchFamily="34" charset="0"/>
              </a:rPr>
              <a:t> N.</a:t>
            </a:r>
          </a:p>
        </p:txBody>
      </p:sp>
    </p:spTree>
    <p:custDataLst>
      <p:tags r:id="rId1"/>
    </p:custDataLst>
    <p:extLst>
      <p:ext uri="{BB962C8B-B14F-4D97-AF65-F5344CB8AC3E}">
        <p14:creationId xmlns:p14="http://schemas.microsoft.com/office/powerpoint/2010/main" val="883972722"/>
      </p:ext>
    </p:extLst>
  </p:cSld>
  <p:clrMapOvr>
    <a:masterClrMapping/>
  </p:clrMapOvr>
  <mc:AlternateContent xmlns:mc="http://schemas.openxmlformats.org/markup-compatibility/2006" xmlns:p14="http://schemas.microsoft.com/office/powerpoint/2010/main">
    <mc:Choice Requires="p14">
      <p:transition spd="slow" p14:dur="3000" advTm="9969">
        <p14:shred/>
      </p:transition>
    </mc:Choice>
    <mc:Fallback xmlns="">
      <p:transition spd="slow" advTm="99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80">
                                          <p:stCondLst>
                                            <p:cond delay="0"/>
                                          </p:stCondLst>
                                        </p:cTn>
                                        <p:tgtEl>
                                          <p:spTgt spid="9219"/>
                                        </p:tgtEl>
                                      </p:cBhvr>
                                    </p:animEffect>
                                    <p:anim calcmode="lin" valueType="num">
                                      <p:cBhvr>
                                        <p:cTn id="8"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9"/>
                                        </p:tgtEl>
                                      </p:cBhvr>
                                      <p:to x="100000" y="60000"/>
                                    </p:animScale>
                                    <p:animScale>
                                      <p:cBhvr>
                                        <p:cTn id="14" dur="166" decel="50000">
                                          <p:stCondLst>
                                            <p:cond delay="676"/>
                                          </p:stCondLst>
                                        </p:cTn>
                                        <p:tgtEl>
                                          <p:spTgt spid="9219"/>
                                        </p:tgtEl>
                                      </p:cBhvr>
                                      <p:to x="100000" y="100000"/>
                                    </p:animScale>
                                    <p:animScale>
                                      <p:cBhvr>
                                        <p:cTn id="15" dur="26">
                                          <p:stCondLst>
                                            <p:cond delay="1312"/>
                                          </p:stCondLst>
                                        </p:cTn>
                                        <p:tgtEl>
                                          <p:spTgt spid="9219"/>
                                        </p:tgtEl>
                                      </p:cBhvr>
                                      <p:to x="100000" y="80000"/>
                                    </p:animScale>
                                    <p:animScale>
                                      <p:cBhvr>
                                        <p:cTn id="16" dur="166" decel="50000">
                                          <p:stCondLst>
                                            <p:cond delay="1338"/>
                                          </p:stCondLst>
                                        </p:cTn>
                                        <p:tgtEl>
                                          <p:spTgt spid="9219"/>
                                        </p:tgtEl>
                                      </p:cBhvr>
                                      <p:to x="100000" y="100000"/>
                                    </p:animScale>
                                    <p:animScale>
                                      <p:cBhvr>
                                        <p:cTn id="17" dur="26">
                                          <p:stCondLst>
                                            <p:cond delay="1642"/>
                                          </p:stCondLst>
                                        </p:cTn>
                                        <p:tgtEl>
                                          <p:spTgt spid="9219"/>
                                        </p:tgtEl>
                                      </p:cBhvr>
                                      <p:to x="100000" y="90000"/>
                                    </p:animScale>
                                    <p:animScale>
                                      <p:cBhvr>
                                        <p:cTn id="18" dur="166" decel="50000">
                                          <p:stCondLst>
                                            <p:cond delay="1668"/>
                                          </p:stCondLst>
                                        </p:cTn>
                                        <p:tgtEl>
                                          <p:spTgt spid="9219"/>
                                        </p:tgtEl>
                                      </p:cBhvr>
                                      <p:to x="100000" y="100000"/>
                                    </p:animScale>
                                    <p:animScale>
                                      <p:cBhvr>
                                        <p:cTn id="19" dur="26">
                                          <p:stCondLst>
                                            <p:cond delay="1808"/>
                                          </p:stCondLst>
                                        </p:cTn>
                                        <p:tgtEl>
                                          <p:spTgt spid="9219"/>
                                        </p:tgtEl>
                                      </p:cBhvr>
                                      <p:to x="100000" y="95000"/>
                                    </p:animScale>
                                    <p:animScale>
                                      <p:cBhvr>
                                        <p:cTn id="20" dur="166" decel="50000">
                                          <p:stCondLst>
                                            <p:cond delay="1834"/>
                                          </p:stCondLst>
                                        </p:cTn>
                                        <p:tgtEl>
                                          <p:spTgt spid="92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54802" y="1184593"/>
            <a:ext cx="3759199" cy="599440"/>
          </a:xfrm>
        </p:spPr>
        <p:txBody>
          <a:bodyPr/>
          <a:lstStyle/>
          <a:p>
            <a:pPr algn="l"/>
            <a:r>
              <a:rPr lang="it-IT" dirty="0">
                <a:latin typeface="Arial Black" pitchFamily="34" charset="0"/>
              </a:rPr>
              <a:t>-Yana P.</a:t>
            </a:r>
          </a:p>
        </p:txBody>
      </p:sp>
      <p:sp>
        <p:nvSpPr>
          <p:cNvPr id="3" name="Segnaposto testo 2"/>
          <p:cNvSpPr>
            <a:spLocks noGrp="1"/>
          </p:cNvSpPr>
          <p:nvPr>
            <p:ph type="body" sz="half" idx="2"/>
          </p:nvPr>
        </p:nvSpPr>
        <p:spPr>
          <a:xfrm>
            <a:off x="6616702" y="1895317"/>
            <a:ext cx="3759199" cy="3616484"/>
          </a:xfrm>
        </p:spPr>
        <p:txBody>
          <a:bodyPr>
            <a:normAutofit/>
          </a:bodyPr>
          <a:lstStyle/>
          <a:p>
            <a:r>
              <a:rPr lang="it-IT" sz="1800" dirty="0">
                <a:latin typeface="Arial Black" pitchFamily="34" charset="0"/>
              </a:rPr>
              <a:t>The play </a:t>
            </a:r>
            <a:r>
              <a:rPr lang="it-IT" sz="1800" dirty="0" err="1">
                <a:latin typeface="Arial Black" pitchFamily="34" charset="0"/>
              </a:rPr>
              <a:t>was</a:t>
            </a:r>
            <a:r>
              <a:rPr lang="it-IT" sz="1800" dirty="0">
                <a:latin typeface="Arial Black" pitchFamily="34" charset="0"/>
              </a:rPr>
              <a:t> </a:t>
            </a:r>
            <a:r>
              <a:rPr lang="it-IT" sz="1800" dirty="0" err="1">
                <a:latin typeface="Arial Black" pitchFamily="34" charset="0"/>
              </a:rPr>
              <a:t>very</a:t>
            </a:r>
            <a:r>
              <a:rPr lang="it-IT" sz="1800" dirty="0">
                <a:latin typeface="Arial Black" pitchFamily="34" charset="0"/>
              </a:rPr>
              <a:t> beautiful and </a:t>
            </a:r>
            <a:r>
              <a:rPr lang="it-IT" sz="1800" dirty="0" err="1">
                <a:latin typeface="Arial Black" pitchFamily="34" charset="0"/>
              </a:rPr>
              <a:t>interesting</a:t>
            </a:r>
            <a:r>
              <a:rPr lang="it-IT" sz="1800" dirty="0">
                <a:latin typeface="Arial Black" pitchFamily="34" charset="0"/>
              </a:rPr>
              <a:t>, </a:t>
            </a:r>
            <a:r>
              <a:rPr lang="it-IT" sz="1800" dirty="0" err="1">
                <a:latin typeface="Arial Black" pitchFamily="34" charset="0"/>
              </a:rPr>
              <a:t>but</a:t>
            </a:r>
            <a:r>
              <a:rPr lang="it-IT" sz="1800" dirty="0">
                <a:latin typeface="Arial Black" pitchFamily="34" charset="0"/>
              </a:rPr>
              <a:t> for me </a:t>
            </a:r>
            <a:r>
              <a:rPr lang="it-IT" sz="1800" dirty="0" err="1">
                <a:latin typeface="Arial Black" pitchFamily="34" charset="0"/>
              </a:rPr>
              <a:t>it</a:t>
            </a:r>
            <a:r>
              <a:rPr lang="it-IT" sz="1800" dirty="0">
                <a:latin typeface="Arial Black" pitchFamily="34" charset="0"/>
              </a:rPr>
              <a:t> </a:t>
            </a:r>
            <a:r>
              <a:rPr lang="it-IT" sz="1800" dirty="0" err="1">
                <a:latin typeface="Arial Black" pitchFamily="34" charset="0"/>
              </a:rPr>
              <a:t>wasn't</a:t>
            </a:r>
            <a:r>
              <a:rPr lang="it-IT" sz="1800" dirty="0">
                <a:latin typeface="Arial Black" pitchFamily="34" charset="0"/>
              </a:rPr>
              <a:t> so easy to </a:t>
            </a:r>
            <a:r>
              <a:rPr lang="it-IT" sz="1800" dirty="0" err="1">
                <a:latin typeface="Arial Black" pitchFamily="34" charset="0"/>
              </a:rPr>
              <a:t>understand</a:t>
            </a:r>
            <a:r>
              <a:rPr lang="it-IT" sz="1800" dirty="0">
                <a:latin typeface="Arial Black" pitchFamily="34" charset="0"/>
              </a:rPr>
              <a:t> and some </a:t>
            </a:r>
            <a:r>
              <a:rPr lang="it-IT" sz="1800" dirty="0" err="1">
                <a:latin typeface="Arial Black" pitchFamily="34" charset="0"/>
              </a:rPr>
              <a:t>scenes</a:t>
            </a:r>
            <a:r>
              <a:rPr lang="it-IT" sz="1800" dirty="0">
                <a:latin typeface="Arial Black" pitchFamily="34" charset="0"/>
              </a:rPr>
              <a:t> </a:t>
            </a:r>
            <a:r>
              <a:rPr lang="it-IT" sz="1800" dirty="0" err="1">
                <a:latin typeface="Arial Black" pitchFamily="34" charset="0"/>
              </a:rPr>
              <a:t>were</a:t>
            </a:r>
            <a:r>
              <a:rPr lang="it-IT" sz="1800" dirty="0">
                <a:latin typeface="Arial Black" pitchFamily="34" charset="0"/>
              </a:rPr>
              <a:t> </a:t>
            </a:r>
            <a:r>
              <a:rPr lang="it-IT" sz="1800" dirty="0" err="1">
                <a:latin typeface="Arial Black" pitchFamily="34" charset="0"/>
              </a:rPr>
              <a:t>boring</a:t>
            </a:r>
            <a:r>
              <a:rPr lang="it-IT" sz="1800" dirty="0">
                <a:latin typeface="Arial Black" pitchFamily="34" charset="0"/>
              </a:rPr>
              <a:t>. </a:t>
            </a:r>
            <a:r>
              <a:rPr lang="it-IT" sz="1800" dirty="0" err="1">
                <a:latin typeface="Arial Black" pitchFamily="34" charset="0"/>
              </a:rPr>
              <a:t>However</a:t>
            </a:r>
            <a:r>
              <a:rPr lang="it-IT" sz="1800" dirty="0">
                <a:latin typeface="Arial Black" pitchFamily="34" charset="0"/>
              </a:rPr>
              <a:t> </a:t>
            </a:r>
            <a:r>
              <a:rPr lang="it-IT" sz="1800" dirty="0" err="1">
                <a:latin typeface="Arial Black" pitchFamily="34" charset="0"/>
              </a:rPr>
              <a:t>what</a:t>
            </a:r>
            <a:r>
              <a:rPr lang="it-IT" sz="1800" dirty="0">
                <a:latin typeface="Arial Black" pitchFamily="34" charset="0"/>
              </a:rPr>
              <a:t> I </a:t>
            </a:r>
            <a:r>
              <a:rPr lang="it-IT" sz="1800" dirty="0" err="1">
                <a:latin typeface="Arial Black" pitchFamily="34" charset="0"/>
              </a:rPr>
              <a:t>liked</a:t>
            </a:r>
            <a:r>
              <a:rPr lang="it-IT" sz="1800" dirty="0">
                <a:latin typeface="Arial Black" pitchFamily="34" charset="0"/>
              </a:rPr>
              <a:t> </a:t>
            </a:r>
            <a:r>
              <a:rPr lang="it-IT" sz="1800" dirty="0" err="1">
                <a:latin typeface="Arial Black" pitchFamily="34" charset="0"/>
              </a:rPr>
              <a:t>most</a:t>
            </a:r>
            <a:r>
              <a:rPr lang="it-IT" sz="1800" dirty="0">
                <a:latin typeface="Arial Black" pitchFamily="34" charset="0"/>
              </a:rPr>
              <a:t> </a:t>
            </a:r>
            <a:r>
              <a:rPr lang="it-IT" sz="1800" dirty="0" err="1">
                <a:latin typeface="Arial Black" pitchFamily="34" charset="0"/>
              </a:rPr>
              <a:t>were</a:t>
            </a:r>
            <a:r>
              <a:rPr lang="it-IT" sz="1800" dirty="0">
                <a:latin typeface="Arial Black" pitchFamily="34" charset="0"/>
              </a:rPr>
              <a:t> the </a:t>
            </a:r>
            <a:r>
              <a:rPr lang="it-IT" sz="1800" dirty="0" err="1">
                <a:latin typeface="Arial Black" pitchFamily="34" charset="0"/>
              </a:rPr>
              <a:t>actors</a:t>
            </a:r>
            <a:r>
              <a:rPr lang="it-IT" sz="1800" dirty="0">
                <a:latin typeface="Arial Black" pitchFamily="34" charset="0"/>
              </a:rPr>
              <a:t> </a:t>
            </a:r>
            <a:r>
              <a:rPr lang="it-IT" sz="1800" dirty="0" err="1">
                <a:latin typeface="Arial Black" pitchFamily="34" charset="0"/>
              </a:rPr>
              <a:t>playing</a:t>
            </a:r>
            <a:r>
              <a:rPr lang="it-IT" sz="1800" dirty="0">
                <a:latin typeface="Arial Black" pitchFamily="34" charset="0"/>
              </a:rPr>
              <a:t> the </a:t>
            </a:r>
            <a:r>
              <a:rPr lang="it-IT" sz="1800" dirty="0" err="1">
                <a:latin typeface="Arial Black" pitchFamily="34" charset="0"/>
              </a:rPr>
              <a:t>witches</a:t>
            </a:r>
            <a:r>
              <a:rPr lang="it-IT" sz="1800" dirty="0">
                <a:latin typeface="Arial Black" pitchFamily="34" charset="0"/>
              </a:rPr>
              <a:t> and Lady Macbeth.</a:t>
            </a:r>
          </a:p>
          <a:p>
            <a:endParaRPr lang="it-IT" dirty="0"/>
          </a:p>
        </p:txBody>
      </p:sp>
      <p:sp>
        <p:nvSpPr>
          <p:cNvPr id="4" name="Segnaposto contenuto 3"/>
          <p:cNvSpPr>
            <a:spLocks noGrp="1"/>
          </p:cNvSpPr>
          <p:nvPr>
            <p:ph sz="quarter" idx="13"/>
          </p:nvPr>
        </p:nvSpPr>
        <p:spPr/>
        <p:txBody>
          <a:bodyPr/>
          <a:lstStyle/>
          <a:p>
            <a:endParaRPr lang="it-IT"/>
          </a:p>
        </p:txBody>
      </p:sp>
      <p:pic>
        <p:nvPicPr>
          <p:cNvPr id="5" name="Immagine 4"/>
          <p:cNvPicPr/>
          <p:nvPr/>
        </p:nvPicPr>
        <p:blipFill>
          <a:blip r:embed="rId3">
            <a:extLst>
              <a:ext uri="{28A0092B-C50C-407E-A947-70E740481C1C}">
                <a14:useLocalDpi xmlns:a14="http://schemas.microsoft.com/office/drawing/2010/main" val="0"/>
              </a:ext>
            </a:extLst>
          </a:blip>
          <a:srcRect/>
          <a:stretch>
            <a:fillRect/>
          </a:stretch>
        </p:blipFill>
        <p:spPr bwMode="auto">
          <a:xfrm>
            <a:off x="1453515" y="1184593"/>
            <a:ext cx="5023485" cy="4327208"/>
          </a:xfrm>
          <a:prstGeom prst="rect">
            <a:avLst/>
          </a:prstGeom>
          <a:noFill/>
          <a:ln>
            <a:noFill/>
          </a:ln>
        </p:spPr>
      </p:pic>
    </p:spTree>
    <p:custDataLst>
      <p:tags r:id="rId1"/>
    </p:custDataLst>
    <p:extLst>
      <p:ext uri="{BB962C8B-B14F-4D97-AF65-F5344CB8AC3E}">
        <p14:creationId xmlns:p14="http://schemas.microsoft.com/office/powerpoint/2010/main" val="3391319398"/>
      </p:ext>
    </p:extLst>
  </p:cSld>
  <p:clrMapOvr>
    <a:masterClrMapping/>
  </p:clrMapOvr>
  <mc:AlternateContent xmlns:mc="http://schemas.openxmlformats.org/markup-compatibility/2006" xmlns:p14="http://schemas.microsoft.com/office/powerpoint/2010/main">
    <mc:Choice Requires="p14">
      <p:transition spd="slow" p14:dur="1500" advTm="11837">
        <p:split orient="vert"/>
      </p:transition>
    </mc:Choice>
    <mc:Fallback xmlns="">
      <p:transition spd="slow" advTm="1183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7700" y="4305300"/>
            <a:ext cx="3759200" cy="599440"/>
          </a:xfrm>
        </p:spPr>
        <p:txBody>
          <a:bodyPr/>
          <a:lstStyle/>
          <a:p>
            <a:r>
              <a:rPr lang="it-IT" dirty="0">
                <a:latin typeface="Arial Black" pitchFamily="34" charset="0"/>
              </a:rPr>
              <a:t>-Luca Z.</a:t>
            </a:r>
          </a:p>
        </p:txBody>
      </p:sp>
      <p:sp>
        <p:nvSpPr>
          <p:cNvPr id="4" name="Segnaposto testo 3"/>
          <p:cNvSpPr>
            <a:spLocks noGrp="1"/>
          </p:cNvSpPr>
          <p:nvPr>
            <p:ph type="body" sz="half" idx="2"/>
          </p:nvPr>
        </p:nvSpPr>
        <p:spPr>
          <a:xfrm>
            <a:off x="6438900" y="1616456"/>
            <a:ext cx="3810000" cy="2980944"/>
          </a:xfrm>
        </p:spPr>
        <p:txBody>
          <a:bodyPr>
            <a:normAutofit fontScale="85000" lnSpcReduction="20000"/>
          </a:bodyPr>
          <a:lstStyle/>
          <a:p>
            <a:r>
              <a:rPr lang="it-IT" sz="2000" dirty="0" err="1">
                <a:latin typeface="Arial Black" pitchFamily="34" charset="0"/>
              </a:rPr>
              <a:t>It</a:t>
            </a:r>
            <a:r>
              <a:rPr lang="it-IT" sz="2000" dirty="0">
                <a:latin typeface="Arial Black" pitchFamily="34" charset="0"/>
              </a:rPr>
              <a:t> </a:t>
            </a:r>
            <a:r>
              <a:rPr lang="it-IT" sz="2000" dirty="0" err="1">
                <a:latin typeface="Arial Black" pitchFamily="34" charset="0"/>
              </a:rPr>
              <a:t>was</a:t>
            </a:r>
            <a:r>
              <a:rPr lang="it-IT" sz="2000" dirty="0">
                <a:latin typeface="Arial Black" pitchFamily="34" charset="0"/>
              </a:rPr>
              <a:t> </a:t>
            </a:r>
            <a:r>
              <a:rPr lang="it-IT" sz="2000" dirty="0" err="1">
                <a:latin typeface="Arial Black" pitchFamily="34" charset="0"/>
              </a:rPr>
              <a:t>difficult</a:t>
            </a:r>
            <a:r>
              <a:rPr lang="it-IT" sz="2000" dirty="0">
                <a:latin typeface="Arial Black" pitchFamily="34" charset="0"/>
              </a:rPr>
              <a:t> to </a:t>
            </a:r>
            <a:r>
              <a:rPr lang="it-IT" sz="2000" dirty="0" err="1">
                <a:latin typeface="Arial Black" pitchFamily="34" charset="0"/>
              </a:rPr>
              <a:t>understand</a:t>
            </a:r>
            <a:r>
              <a:rPr lang="it-IT" sz="2000" dirty="0">
                <a:latin typeface="Arial Black" pitchFamily="34" charset="0"/>
              </a:rPr>
              <a:t> </a:t>
            </a:r>
            <a:r>
              <a:rPr lang="it-IT" sz="2000" dirty="0" err="1">
                <a:latin typeface="Arial Black" pitchFamily="34" charset="0"/>
              </a:rPr>
              <a:t>everything</a:t>
            </a:r>
            <a:r>
              <a:rPr lang="it-IT" sz="2000" dirty="0">
                <a:latin typeface="Arial Black" pitchFamily="34" charset="0"/>
              </a:rPr>
              <a:t>: the </a:t>
            </a:r>
            <a:r>
              <a:rPr lang="it-IT" sz="2000" dirty="0" err="1">
                <a:latin typeface="Arial Black" pitchFamily="34" charset="0"/>
              </a:rPr>
              <a:t>actors</a:t>
            </a:r>
            <a:r>
              <a:rPr lang="it-IT" sz="2000" dirty="0">
                <a:latin typeface="Arial Black" pitchFamily="34" charset="0"/>
              </a:rPr>
              <a:t> </a:t>
            </a:r>
            <a:r>
              <a:rPr lang="it-IT" sz="2000" dirty="0" err="1">
                <a:latin typeface="Arial Black" pitchFamily="34" charset="0"/>
              </a:rPr>
              <a:t>had</a:t>
            </a:r>
            <a:r>
              <a:rPr lang="it-IT" sz="2000" dirty="0">
                <a:latin typeface="Arial Black" pitchFamily="34" charset="0"/>
              </a:rPr>
              <a:t> strong  </a:t>
            </a:r>
            <a:r>
              <a:rPr lang="it-IT" sz="2000" dirty="0" err="1">
                <a:latin typeface="Arial Black" pitchFamily="34" charset="0"/>
              </a:rPr>
              <a:t>accents</a:t>
            </a:r>
            <a:r>
              <a:rPr lang="it-IT" sz="2000" dirty="0">
                <a:latin typeface="Arial Black" pitchFamily="34" charset="0"/>
              </a:rPr>
              <a:t> and </a:t>
            </a:r>
            <a:r>
              <a:rPr lang="it-IT" sz="2000" dirty="0" err="1">
                <a:latin typeface="Arial Black" pitchFamily="34" charset="0"/>
              </a:rPr>
              <a:t>it</a:t>
            </a:r>
            <a:r>
              <a:rPr lang="it-IT" sz="2000" dirty="0">
                <a:latin typeface="Arial Black" pitchFamily="34" charset="0"/>
              </a:rPr>
              <a:t> </a:t>
            </a:r>
            <a:r>
              <a:rPr lang="it-IT" sz="2000" dirty="0" err="1">
                <a:latin typeface="Arial Black" pitchFamily="34" charset="0"/>
              </a:rPr>
              <a:t>was</a:t>
            </a:r>
            <a:r>
              <a:rPr lang="it-IT" sz="2000" dirty="0">
                <a:latin typeface="Arial Black" pitchFamily="34" charset="0"/>
              </a:rPr>
              <a:t> hard to </a:t>
            </a:r>
            <a:r>
              <a:rPr lang="it-IT" sz="2000" dirty="0" err="1">
                <a:latin typeface="Arial Black" pitchFamily="34" charset="0"/>
              </a:rPr>
              <a:t>understand</a:t>
            </a:r>
            <a:r>
              <a:rPr lang="it-IT" sz="2000" dirty="0">
                <a:latin typeface="Arial Black" pitchFamily="34" charset="0"/>
              </a:rPr>
              <a:t> </a:t>
            </a:r>
            <a:r>
              <a:rPr lang="it-IT" sz="2000" dirty="0" err="1">
                <a:latin typeface="Arial Black" pitchFamily="34" charset="0"/>
              </a:rPr>
              <a:t>their</a:t>
            </a:r>
            <a:r>
              <a:rPr lang="it-IT" sz="2000" dirty="0">
                <a:latin typeface="Arial Black" pitchFamily="34" charset="0"/>
              </a:rPr>
              <a:t> </a:t>
            </a:r>
            <a:r>
              <a:rPr lang="it-IT" sz="2000" dirty="0" err="1">
                <a:latin typeface="Arial Black" pitchFamily="34" charset="0"/>
              </a:rPr>
              <a:t>words</a:t>
            </a:r>
            <a:r>
              <a:rPr lang="it-IT" sz="2000" dirty="0">
                <a:latin typeface="Arial Black" pitchFamily="34" charset="0"/>
              </a:rPr>
              <a:t>, </a:t>
            </a:r>
            <a:r>
              <a:rPr lang="it-IT" sz="2000" dirty="0" err="1">
                <a:latin typeface="Arial Black" pitchFamily="34" charset="0"/>
              </a:rPr>
              <a:t>but</a:t>
            </a:r>
            <a:r>
              <a:rPr lang="it-IT" sz="2000" dirty="0">
                <a:latin typeface="Arial Black" pitchFamily="34" charset="0"/>
              </a:rPr>
              <a:t> I </a:t>
            </a:r>
            <a:r>
              <a:rPr lang="it-IT" sz="2000" dirty="0" err="1">
                <a:latin typeface="Arial Black" pitchFamily="34" charset="0"/>
              </a:rPr>
              <a:t>could</a:t>
            </a:r>
            <a:r>
              <a:rPr lang="it-IT" sz="2000" dirty="0">
                <a:latin typeface="Arial Black" pitchFamily="34" charset="0"/>
              </a:rPr>
              <a:t> </a:t>
            </a:r>
            <a:r>
              <a:rPr lang="it-IT" sz="2000" dirty="0" err="1">
                <a:latin typeface="Arial Black" pitchFamily="34" charset="0"/>
              </a:rPr>
              <a:t>guess</a:t>
            </a:r>
            <a:r>
              <a:rPr lang="it-IT" sz="2000" dirty="0">
                <a:latin typeface="Arial Black" pitchFamily="34" charset="0"/>
              </a:rPr>
              <a:t> </a:t>
            </a:r>
            <a:r>
              <a:rPr lang="it-IT" sz="2000" dirty="0" err="1">
                <a:latin typeface="Arial Black" pitchFamily="34" charset="0"/>
              </a:rPr>
              <a:t>almost</a:t>
            </a:r>
            <a:r>
              <a:rPr lang="it-IT" sz="2000" dirty="0">
                <a:latin typeface="Arial Black" pitchFamily="34" charset="0"/>
              </a:rPr>
              <a:t> </a:t>
            </a:r>
            <a:r>
              <a:rPr lang="it-IT" sz="2000" dirty="0" err="1">
                <a:latin typeface="Arial Black" pitchFamily="34" charset="0"/>
              </a:rPr>
              <a:t>everything</a:t>
            </a:r>
            <a:r>
              <a:rPr lang="it-IT" sz="2000" dirty="0">
                <a:latin typeface="Arial Black" pitchFamily="34" charset="0"/>
              </a:rPr>
              <a:t> </a:t>
            </a:r>
            <a:r>
              <a:rPr lang="it-IT" sz="2000" dirty="0" err="1">
                <a:latin typeface="Arial Black" pitchFamily="34" charset="0"/>
              </a:rPr>
              <a:t>because</a:t>
            </a:r>
            <a:r>
              <a:rPr lang="it-IT" sz="2000" dirty="0">
                <a:latin typeface="Arial Black" pitchFamily="34" charset="0"/>
              </a:rPr>
              <a:t>, </a:t>
            </a:r>
            <a:r>
              <a:rPr lang="it-IT" sz="2000" dirty="0" err="1">
                <a:latin typeface="Arial Black" pitchFamily="34" charset="0"/>
              </a:rPr>
              <a:t>knowing</a:t>
            </a:r>
            <a:r>
              <a:rPr lang="it-IT" sz="2000" dirty="0">
                <a:latin typeface="Arial Black" pitchFamily="34" charset="0"/>
              </a:rPr>
              <a:t> the plot, </a:t>
            </a:r>
            <a:r>
              <a:rPr lang="it-IT" sz="2000" dirty="0" err="1">
                <a:latin typeface="Arial Black" pitchFamily="34" charset="0"/>
              </a:rPr>
              <a:t>it</a:t>
            </a:r>
            <a:r>
              <a:rPr lang="it-IT" sz="2000" dirty="0">
                <a:latin typeface="Arial Black" pitchFamily="34" charset="0"/>
              </a:rPr>
              <a:t> </a:t>
            </a:r>
            <a:r>
              <a:rPr lang="it-IT" sz="2000" dirty="0" err="1">
                <a:latin typeface="Arial Black" pitchFamily="34" charset="0"/>
              </a:rPr>
              <a:t>was</a:t>
            </a:r>
            <a:r>
              <a:rPr lang="it-IT" sz="2000" dirty="0">
                <a:latin typeface="Arial Black" pitchFamily="34" charset="0"/>
              </a:rPr>
              <a:t> </a:t>
            </a:r>
            <a:r>
              <a:rPr lang="it-IT" sz="2000" dirty="0" err="1">
                <a:latin typeface="Arial Black" pitchFamily="34" charset="0"/>
              </a:rPr>
              <a:t>much</a:t>
            </a:r>
            <a:r>
              <a:rPr lang="it-IT" sz="2000" dirty="0">
                <a:latin typeface="Arial Black" pitchFamily="34" charset="0"/>
              </a:rPr>
              <a:t> </a:t>
            </a:r>
            <a:r>
              <a:rPr lang="it-IT" sz="2000" dirty="0" err="1">
                <a:latin typeface="Arial Black" pitchFamily="34" charset="0"/>
              </a:rPr>
              <a:t>easier</a:t>
            </a:r>
            <a:r>
              <a:rPr lang="it-IT" sz="2000" dirty="0">
                <a:latin typeface="Arial Black" pitchFamily="34" charset="0"/>
              </a:rPr>
              <a:t>.</a:t>
            </a:r>
          </a:p>
          <a:p>
            <a:endParaRPr lang="it-IT" dirty="0"/>
          </a:p>
        </p:txBody>
      </p:sp>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621" r="6621"/>
          <a:stretch>
            <a:fillRect/>
          </a:stretch>
        </p:blipFill>
        <p:spPr bwMode="auto">
          <a:xfrm>
            <a:off x="1663700" y="1628775"/>
            <a:ext cx="43307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34213047"/>
      </p:ext>
    </p:extLst>
  </p:cSld>
  <p:clrMapOvr>
    <a:masterClrMapping/>
  </p:clrMapOvr>
  <mc:AlternateContent xmlns:mc="http://schemas.openxmlformats.org/markup-compatibility/2006" xmlns:p14="http://schemas.microsoft.com/office/powerpoint/2010/main">
    <mc:Choice Requires="p14">
      <p:transition spd="med" p14:dur="700" advTm="10976">
        <p:fade/>
      </p:transition>
    </mc:Choice>
    <mc:Fallback xmlns="">
      <p:transition spd="med" advTm="109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40500" y="3937000"/>
            <a:ext cx="3759200" cy="599440"/>
          </a:xfrm>
        </p:spPr>
        <p:txBody>
          <a:bodyPr/>
          <a:lstStyle/>
          <a:p>
            <a:r>
              <a:rPr lang="it-IT" dirty="0">
                <a:latin typeface="Arial Black" pitchFamily="34" charset="0"/>
              </a:rPr>
              <a:t>-Mattia b.</a:t>
            </a:r>
          </a:p>
        </p:txBody>
      </p:sp>
      <p:sp>
        <p:nvSpPr>
          <p:cNvPr id="3" name="Segnaposto immagine 2"/>
          <p:cNvSpPr>
            <a:spLocks noGrp="1"/>
          </p:cNvSpPr>
          <p:nvPr>
            <p:ph type="pic" idx="1"/>
          </p:nvPr>
        </p:nvSpPr>
        <p:spPr/>
      </p:sp>
      <p:sp>
        <p:nvSpPr>
          <p:cNvPr id="4" name="Segnaposto testo 3"/>
          <p:cNvSpPr>
            <a:spLocks noGrp="1"/>
          </p:cNvSpPr>
          <p:nvPr>
            <p:ph type="body" sz="half" idx="2"/>
          </p:nvPr>
        </p:nvSpPr>
        <p:spPr>
          <a:xfrm>
            <a:off x="6591300" y="1387856"/>
            <a:ext cx="3759200" cy="2875280"/>
          </a:xfrm>
        </p:spPr>
        <p:txBody>
          <a:bodyPr>
            <a:normAutofit fontScale="77500" lnSpcReduction="20000"/>
          </a:bodyPr>
          <a:lstStyle/>
          <a:p>
            <a:r>
              <a:rPr lang="en-US" sz="2600" b="1" dirty="0">
                <a:latin typeface="Arial Black" pitchFamily="34" charset="0"/>
              </a:rPr>
              <a:t>I like this image because if I hadn’t read the plot of Macbeth I wouldn’t have been able to understand even the role of the characters.</a:t>
            </a:r>
            <a:endParaRPr lang="it-IT" sz="2600" b="1" dirty="0">
              <a:latin typeface="Arial Black" pitchFamily="34" charset="0"/>
            </a:endParaRPr>
          </a:p>
          <a:p>
            <a:r>
              <a:rPr lang="en-US" dirty="0"/>
              <a:t> </a:t>
            </a:r>
            <a:endParaRPr lang="it-IT" dirty="0"/>
          </a:p>
          <a:p>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257300"/>
            <a:ext cx="409575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22562362"/>
      </p:ext>
    </p:extLst>
  </p:cSld>
  <p:clrMapOvr>
    <a:masterClrMapping/>
  </p:clrMapOvr>
  <mc:AlternateContent xmlns:mc="http://schemas.openxmlformats.org/markup-compatibility/2006" xmlns:p14="http://schemas.microsoft.com/office/powerpoint/2010/main">
    <mc:Choice Requires="p14">
      <p:transition spd="slow" p14:dur="1400" advTm="12709">
        <p14:ripple/>
      </p:transition>
    </mc:Choice>
    <mc:Fallback xmlns="">
      <p:transition spd="slow" advTm="12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p:cTn id="3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endParaRPr lang="it-IT" dirty="0"/>
          </a:p>
        </p:txBody>
      </p:sp>
      <p:sp>
        <p:nvSpPr>
          <p:cNvPr id="4" name="Segnaposto testo 3"/>
          <p:cNvSpPr>
            <a:spLocks noGrp="1"/>
          </p:cNvSpPr>
          <p:nvPr>
            <p:ph type="body" idx="1"/>
          </p:nvPr>
        </p:nvSpPr>
        <p:spPr>
          <a:xfrm>
            <a:off x="1658257" y="1251858"/>
            <a:ext cx="9013371" cy="2264228"/>
          </a:xfrm>
        </p:spPr>
        <p:txBody>
          <a:bodyPr>
            <a:normAutofit fontScale="85000" lnSpcReduction="10000"/>
          </a:bodyPr>
          <a:lstStyle/>
          <a:p>
            <a:pPr algn="l"/>
            <a:r>
              <a:rPr lang="en-US" sz="2400" b="1" dirty="0">
                <a:solidFill>
                  <a:schemeClr val="accent6">
                    <a:lumMod val="50000"/>
                  </a:schemeClr>
                </a:solidFill>
                <a:latin typeface="Arial Black" pitchFamily="34" charset="0"/>
              </a:rPr>
              <a:t>I think this image represents perfectly my feelings. The image on the left shows that it was beautiful in terms of viewing, settings and actors. The image on the right shows how difficult it was to understand the words and keep the thread of the conversation.</a:t>
            </a:r>
            <a:endParaRPr lang="it-IT" sz="2400" dirty="0">
              <a:solidFill>
                <a:schemeClr val="accent6">
                  <a:lumMod val="50000"/>
                </a:schemeClr>
              </a:solidFill>
              <a:latin typeface="Arial Black" pitchFamily="34" charset="0"/>
            </a:endParaRPr>
          </a:p>
          <a:p>
            <a:endParaRPr lang="it-IT" dirty="0"/>
          </a:p>
        </p:txBody>
      </p:sp>
      <p:pic>
        <p:nvPicPr>
          <p:cNvPr id="5122"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1741714" y="3425599"/>
            <a:ext cx="3875315" cy="217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343" y="3385198"/>
            <a:ext cx="3788228" cy="214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7554686" y="2786743"/>
            <a:ext cx="2852057" cy="369332"/>
          </a:xfrm>
          <a:prstGeom prst="rect">
            <a:avLst/>
          </a:prstGeom>
          <a:noFill/>
        </p:spPr>
        <p:txBody>
          <a:bodyPr wrap="square" rtlCol="0">
            <a:spAutoFit/>
          </a:bodyPr>
          <a:lstStyle/>
          <a:p>
            <a:r>
              <a:rPr lang="it-IT" dirty="0">
                <a:latin typeface="Arial Black" pitchFamily="34" charset="0"/>
              </a:rPr>
              <a:t>-Matteo C.</a:t>
            </a:r>
          </a:p>
        </p:txBody>
      </p:sp>
    </p:spTree>
    <p:custDataLst>
      <p:tags r:id="rId1"/>
    </p:custDataLst>
    <p:extLst>
      <p:ext uri="{BB962C8B-B14F-4D97-AF65-F5344CB8AC3E}">
        <p14:creationId xmlns:p14="http://schemas.microsoft.com/office/powerpoint/2010/main" val="2147082952"/>
      </p:ext>
    </p:extLst>
  </p:cSld>
  <p:clrMapOvr>
    <a:masterClrMapping/>
  </p:clrMapOvr>
  <mc:AlternateContent xmlns:mc="http://schemas.openxmlformats.org/markup-compatibility/2006" xmlns:p14="http://schemas.microsoft.com/office/powerpoint/2010/main">
    <mc:Choice Requires="p14">
      <p:transition spd="slow" p14:dur="1200" advTm="18036">
        <p14:prism/>
      </p:transition>
    </mc:Choice>
    <mc:Fallback xmlns="">
      <p:transition spd="slow" advTm="180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80">
                                          <p:stCondLst>
                                            <p:cond delay="0"/>
                                          </p:stCondLst>
                                        </p:cTn>
                                        <p:tgtEl>
                                          <p:spTgt spid="5122"/>
                                        </p:tgtEl>
                                      </p:cBhvr>
                                    </p:animEffect>
                                    <p:anim calcmode="lin" valueType="num">
                                      <p:cBhvr>
                                        <p:cTn id="16"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21" dur="26">
                                          <p:stCondLst>
                                            <p:cond delay="650"/>
                                          </p:stCondLst>
                                        </p:cTn>
                                        <p:tgtEl>
                                          <p:spTgt spid="5122"/>
                                        </p:tgtEl>
                                      </p:cBhvr>
                                      <p:to x="100000" y="60000"/>
                                    </p:animScale>
                                    <p:animScale>
                                      <p:cBhvr>
                                        <p:cTn id="22" dur="166" decel="50000">
                                          <p:stCondLst>
                                            <p:cond delay="676"/>
                                          </p:stCondLst>
                                        </p:cTn>
                                        <p:tgtEl>
                                          <p:spTgt spid="5122"/>
                                        </p:tgtEl>
                                      </p:cBhvr>
                                      <p:to x="100000" y="100000"/>
                                    </p:animScale>
                                    <p:animScale>
                                      <p:cBhvr>
                                        <p:cTn id="23" dur="26">
                                          <p:stCondLst>
                                            <p:cond delay="1312"/>
                                          </p:stCondLst>
                                        </p:cTn>
                                        <p:tgtEl>
                                          <p:spTgt spid="5122"/>
                                        </p:tgtEl>
                                      </p:cBhvr>
                                      <p:to x="100000" y="80000"/>
                                    </p:animScale>
                                    <p:animScale>
                                      <p:cBhvr>
                                        <p:cTn id="24" dur="166" decel="50000">
                                          <p:stCondLst>
                                            <p:cond delay="1338"/>
                                          </p:stCondLst>
                                        </p:cTn>
                                        <p:tgtEl>
                                          <p:spTgt spid="5122"/>
                                        </p:tgtEl>
                                      </p:cBhvr>
                                      <p:to x="100000" y="100000"/>
                                    </p:animScale>
                                    <p:animScale>
                                      <p:cBhvr>
                                        <p:cTn id="25" dur="26">
                                          <p:stCondLst>
                                            <p:cond delay="1642"/>
                                          </p:stCondLst>
                                        </p:cTn>
                                        <p:tgtEl>
                                          <p:spTgt spid="5122"/>
                                        </p:tgtEl>
                                      </p:cBhvr>
                                      <p:to x="100000" y="90000"/>
                                    </p:animScale>
                                    <p:animScale>
                                      <p:cBhvr>
                                        <p:cTn id="26" dur="166" decel="50000">
                                          <p:stCondLst>
                                            <p:cond delay="1668"/>
                                          </p:stCondLst>
                                        </p:cTn>
                                        <p:tgtEl>
                                          <p:spTgt spid="5122"/>
                                        </p:tgtEl>
                                      </p:cBhvr>
                                      <p:to x="100000" y="100000"/>
                                    </p:animScale>
                                    <p:animScale>
                                      <p:cBhvr>
                                        <p:cTn id="27" dur="26">
                                          <p:stCondLst>
                                            <p:cond delay="1808"/>
                                          </p:stCondLst>
                                        </p:cTn>
                                        <p:tgtEl>
                                          <p:spTgt spid="5122"/>
                                        </p:tgtEl>
                                      </p:cBhvr>
                                      <p:to x="100000" y="95000"/>
                                    </p:animScale>
                                    <p:animScale>
                                      <p:cBhvr>
                                        <p:cTn id="28" dur="166" decel="50000">
                                          <p:stCondLst>
                                            <p:cond delay="1834"/>
                                          </p:stCondLst>
                                        </p:cTn>
                                        <p:tgtEl>
                                          <p:spTgt spid="512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123"/>
                                        </p:tgtEl>
                                        <p:attrNameLst>
                                          <p:attrName>style.visibility</p:attrName>
                                        </p:attrNameLst>
                                      </p:cBhvr>
                                      <p:to>
                                        <p:strVal val="visible"/>
                                      </p:to>
                                    </p:set>
                                    <p:animEffect transition="in" filter="wipe(down)">
                                      <p:cBhvr>
                                        <p:cTn id="33" dur="580">
                                          <p:stCondLst>
                                            <p:cond delay="0"/>
                                          </p:stCondLst>
                                        </p:cTn>
                                        <p:tgtEl>
                                          <p:spTgt spid="5123"/>
                                        </p:tgtEl>
                                      </p:cBhvr>
                                    </p:animEffect>
                                    <p:anim calcmode="lin" valueType="num">
                                      <p:cBhvr>
                                        <p:cTn id="34" dur="1822" tmFilter="0,0; 0.14,0.36; 0.43,0.73; 0.71,0.91; 1.0,1.0">
                                          <p:stCondLst>
                                            <p:cond delay="0"/>
                                          </p:stCondLst>
                                        </p:cTn>
                                        <p:tgtEl>
                                          <p:spTgt spid="51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1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1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1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123"/>
                                        </p:tgtEl>
                                        <p:attrNameLst>
                                          <p:attrName>ppt_y</p:attrName>
                                        </p:attrNameLst>
                                      </p:cBhvr>
                                      <p:tavLst>
                                        <p:tav tm="0" fmla="#ppt_y-sin(pi*$)/81">
                                          <p:val>
                                            <p:fltVal val="0"/>
                                          </p:val>
                                        </p:tav>
                                        <p:tav tm="100000">
                                          <p:val>
                                            <p:fltVal val="1"/>
                                          </p:val>
                                        </p:tav>
                                      </p:tavLst>
                                    </p:anim>
                                    <p:animScale>
                                      <p:cBhvr>
                                        <p:cTn id="39" dur="26">
                                          <p:stCondLst>
                                            <p:cond delay="650"/>
                                          </p:stCondLst>
                                        </p:cTn>
                                        <p:tgtEl>
                                          <p:spTgt spid="5123"/>
                                        </p:tgtEl>
                                      </p:cBhvr>
                                      <p:to x="100000" y="60000"/>
                                    </p:animScale>
                                    <p:animScale>
                                      <p:cBhvr>
                                        <p:cTn id="40" dur="166" decel="50000">
                                          <p:stCondLst>
                                            <p:cond delay="676"/>
                                          </p:stCondLst>
                                        </p:cTn>
                                        <p:tgtEl>
                                          <p:spTgt spid="5123"/>
                                        </p:tgtEl>
                                      </p:cBhvr>
                                      <p:to x="100000" y="100000"/>
                                    </p:animScale>
                                    <p:animScale>
                                      <p:cBhvr>
                                        <p:cTn id="41" dur="26">
                                          <p:stCondLst>
                                            <p:cond delay="1312"/>
                                          </p:stCondLst>
                                        </p:cTn>
                                        <p:tgtEl>
                                          <p:spTgt spid="5123"/>
                                        </p:tgtEl>
                                      </p:cBhvr>
                                      <p:to x="100000" y="80000"/>
                                    </p:animScale>
                                    <p:animScale>
                                      <p:cBhvr>
                                        <p:cTn id="42" dur="166" decel="50000">
                                          <p:stCondLst>
                                            <p:cond delay="1338"/>
                                          </p:stCondLst>
                                        </p:cTn>
                                        <p:tgtEl>
                                          <p:spTgt spid="5123"/>
                                        </p:tgtEl>
                                      </p:cBhvr>
                                      <p:to x="100000" y="100000"/>
                                    </p:animScale>
                                    <p:animScale>
                                      <p:cBhvr>
                                        <p:cTn id="43" dur="26">
                                          <p:stCondLst>
                                            <p:cond delay="1642"/>
                                          </p:stCondLst>
                                        </p:cTn>
                                        <p:tgtEl>
                                          <p:spTgt spid="5123"/>
                                        </p:tgtEl>
                                      </p:cBhvr>
                                      <p:to x="100000" y="90000"/>
                                    </p:animScale>
                                    <p:animScale>
                                      <p:cBhvr>
                                        <p:cTn id="44" dur="166" decel="50000">
                                          <p:stCondLst>
                                            <p:cond delay="1668"/>
                                          </p:stCondLst>
                                        </p:cTn>
                                        <p:tgtEl>
                                          <p:spTgt spid="5123"/>
                                        </p:tgtEl>
                                      </p:cBhvr>
                                      <p:to x="100000" y="100000"/>
                                    </p:animScale>
                                    <p:animScale>
                                      <p:cBhvr>
                                        <p:cTn id="45" dur="26">
                                          <p:stCondLst>
                                            <p:cond delay="1808"/>
                                          </p:stCondLst>
                                        </p:cTn>
                                        <p:tgtEl>
                                          <p:spTgt spid="5123"/>
                                        </p:tgtEl>
                                      </p:cBhvr>
                                      <p:to x="100000" y="95000"/>
                                    </p:animScale>
                                    <p:animScale>
                                      <p:cBhvr>
                                        <p:cTn id="46" dur="166" decel="50000">
                                          <p:stCondLst>
                                            <p:cond delay="1834"/>
                                          </p:stCondLst>
                                        </p:cTn>
                                        <p:tgtEl>
                                          <p:spTgt spid="5123"/>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302325" y="2378241"/>
            <a:ext cx="3473341" cy="299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olo 6"/>
          <p:cNvSpPr>
            <a:spLocks noGrp="1"/>
          </p:cNvSpPr>
          <p:nvPr>
            <p:ph type="title"/>
          </p:nvPr>
        </p:nvSpPr>
        <p:spPr/>
        <p:txBody>
          <a:bodyPr/>
          <a:lstStyle/>
          <a:p>
            <a:endParaRPr lang="it-IT" dirty="0"/>
          </a:p>
        </p:txBody>
      </p:sp>
      <p:sp>
        <p:nvSpPr>
          <p:cNvPr id="5" name="Segnaposto testo 4"/>
          <p:cNvSpPr>
            <a:spLocks noGrp="1"/>
          </p:cNvSpPr>
          <p:nvPr>
            <p:ph type="body" idx="1"/>
          </p:nvPr>
        </p:nvSpPr>
        <p:spPr>
          <a:xfrm>
            <a:off x="4904506" y="2660076"/>
            <a:ext cx="6317672" cy="2937160"/>
          </a:xfrm>
        </p:spPr>
        <p:txBody>
          <a:bodyPr>
            <a:normAutofit lnSpcReduction="10000"/>
          </a:bodyPr>
          <a:lstStyle/>
          <a:p>
            <a:pPr algn="l"/>
            <a:r>
              <a:rPr lang="it-IT" dirty="0">
                <a:latin typeface="Arial Black" pitchFamily="34" charset="0"/>
              </a:rPr>
              <a:t>I </a:t>
            </a:r>
            <a:r>
              <a:rPr lang="it-IT" dirty="0" err="1">
                <a:latin typeface="Arial Black" pitchFamily="34" charset="0"/>
              </a:rPr>
              <a:t>thought</a:t>
            </a:r>
            <a:r>
              <a:rPr lang="it-IT" dirty="0">
                <a:latin typeface="Arial Black" pitchFamily="34" charset="0"/>
              </a:rPr>
              <a:t> </a:t>
            </a:r>
            <a:r>
              <a:rPr lang="it-IT" dirty="0" err="1">
                <a:latin typeface="Arial Black" pitchFamily="34" charset="0"/>
              </a:rPr>
              <a:t>it</a:t>
            </a:r>
            <a:r>
              <a:rPr lang="it-IT" dirty="0">
                <a:latin typeface="Arial Black" pitchFamily="34" charset="0"/>
              </a:rPr>
              <a:t> </a:t>
            </a:r>
            <a:r>
              <a:rPr lang="it-IT" dirty="0" err="1">
                <a:latin typeface="Arial Black" pitchFamily="34" charset="0"/>
              </a:rPr>
              <a:t>would</a:t>
            </a:r>
            <a:r>
              <a:rPr lang="it-IT" dirty="0">
                <a:latin typeface="Arial Black" pitchFamily="34" charset="0"/>
              </a:rPr>
              <a:t> be a </a:t>
            </a:r>
            <a:r>
              <a:rPr lang="it-IT" dirty="0" err="1">
                <a:latin typeface="Arial Black" pitchFamily="34" charset="0"/>
              </a:rPr>
              <a:t>boring</a:t>
            </a:r>
            <a:r>
              <a:rPr lang="it-IT" dirty="0">
                <a:latin typeface="Arial Black" pitchFamily="34" charset="0"/>
              </a:rPr>
              <a:t> play, </a:t>
            </a:r>
            <a:r>
              <a:rPr lang="it-IT" dirty="0" err="1">
                <a:latin typeface="Arial Black" pitchFamily="34" charset="0"/>
              </a:rPr>
              <a:t>performed</a:t>
            </a:r>
            <a:r>
              <a:rPr lang="it-IT" dirty="0">
                <a:latin typeface="Arial Black" pitchFamily="34" charset="0"/>
              </a:rPr>
              <a:t> by </a:t>
            </a:r>
            <a:r>
              <a:rPr lang="it-IT" dirty="0" err="1">
                <a:latin typeface="Arial Black" pitchFamily="34" charset="0"/>
              </a:rPr>
              <a:t>unskilled</a:t>
            </a:r>
            <a:r>
              <a:rPr lang="it-IT" dirty="0">
                <a:latin typeface="Arial Black" pitchFamily="34" charset="0"/>
              </a:rPr>
              <a:t> </a:t>
            </a:r>
            <a:r>
              <a:rPr lang="it-IT" dirty="0" err="1">
                <a:latin typeface="Arial Black" pitchFamily="34" charset="0"/>
              </a:rPr>
              <a:t>people</a:t>
            </a:r>
            <a:r>
              <a:rPr lang="it-IT" dirty="0">
                <a:latin typeface="Arial Black" pitchFamily="34" charset="0"/>
              </a:rPr>
              <a:t>. </a:t>
            </a:r>
            <a:r>
              <a:rPr lang="it-IT" dirty="0" err="1">
                <a:latin typeface="Arial Black" pitchFamily="34" charset="0"/>
              </a:rPr>
              <a:t>This</a:t>
            </a:r>
            <a:r>
              <a:rPr lang="it-IT" dirty="0">
                <a:latin typeface="Arial Black" pitchFamily="34" charset="0"/>
              </a:rPr>
              <a:t>, </a:t>
            </a:r>
            <a:r>
              <a:rPr lang="it-IT" dirty="0" err="1">
                <a:latin typeface="Arial Black" pitchFamily="34" charset="0"/>
              </a:rPr>
              <a:t>combined</a:t>
            </a:r>
            <a:r>
              <a:rPr lang="it-IT" dirty="0">
                <a:latin typeface="Arial Black" pitchFamily="34" charset="0"/>
              </a:rPr>
              <a:t> with the </a:t>
            </a:r>
            <a:r>
              <a:rPr lang="it-IT" dirty="0" err="1">
                <a:latin typeface="Arial Black" pitchFamily="34" charset="0"/>
              </a:rPr>
              <a:t>lack</a:t>
            </a:r>
            <a:r>
              <a:rPr lang="it-IT" dirty="0">
                <a:latin typeface="Arial Black" pitchFamily="34" charset="0"/>
              </a:rPr>
              <a:t> of love for </a:t>
            </a:r>
            <a:r>
              <a:rPr lang="it-IT" dirty="0" err="1">
                <a:latin typeface="Arial Black" pitchFamily="34" charset="0"/>
              </a:rPr>
              <a:t>theatre</a:t>
            </a:r>
            <a:r>
              <a:rPr lang="it-IT" dirty="0">
                <a:latin typeface="Arial Black" pitchFamily="34" charset="0"/>
              </a:rPr>
              <a:t>, </a:t>
            </a:r>
            <a:r>
              <a:rPr lang="it-IT" dirty="0" err="1">
                <a:latin typeface="Arial Black" pitchFamily="34" charset="0"/>
              </a:rPr>
              <a:t>discouraged</a:t>
            </a:r>
            <a:r>
              <a:rPr lang="it-IT" dirty="0">
                <a:latin typeface="Arial Black" pitchFamily="34" charset="0"/>
              </a:rPr>
              <a:t> me </a:t>
            </a:r>
            <a:r>
              <a:rPr lang="it-IT" dirty="0" err="1">
                <a:latin typeface="Arial Black" pitchFamily="34" charset="0"/>
              </a:rPr>
              <a:t>at</a:t>
            </a:r>
            <a:r>
              <a:rPr lang="it-IT" dirty="0">
                <a:latin typeface="Arial Black" pitchFamily="34" charset="0"/>
              </a:rPr>
              <a:t> the start. </a:t>
            </a:r>
            <a:r>
              <a:rPr lang="it-IT" dirty="0" err="1">
                <a:latin typeface="Arial Black" pitchFamily="34" charset="0"/>
              </a:rPr>
              <a:t>Luckily</a:t>
            </a:r>
            <a:r>
              <a:rPr lang="it-IT" dirty="0">
                <a:latin typeface="Arial Black" pitchFamily="34" charset="0"/>
              </a:rPr>
              <a:t> </a:t>
            </a:r>
            <a:r>
              <a:rPr lang="it-IT" dirty="0" err="1">
                <a:latin typeface="Arial Black" pitchFamily="34" charset="0"/>
              </a:rPr>
              <a:t>it</a:t>
            </a:r>
            <a:r>
              <a:rPr lang="it-IT" dirty="0">
                <a:latin typeface="Arial Black" pitchFamily="34" charset="0"/>
              </a:rPr>
              <a:t> </a:t>
            </a:r>
            <a:r>
              <a:rPr lang="it-IT" dirty="0" err="1">
                <a:latin typeface="Arial Black" pitchFamily="34" charset="0"/>
              </a:rPr>
              <a:t>was</a:t>
            </a:r>
            <a:r>
              <a:rPr lang="it-IT" dirty="0">
                <a:latin typeface="Arial Black" pitchFamily="34" charset="0"/>
              </a:rPr>
              <a:t> </a:t>
            </a:r>
            <a:r>
              <a:rPr lang="it-IT" dirty="0" err="1">
                <a:latin typeface="Arial Black" pitchFamily="34" charset="0"/>
              </a:rPr>
              <a:t>not</a:t>
            </a:r>
            <a:r>
              <a:rPr lang="it-IT" dirty="0">
                <a:latin typeface="Arial Black" pitchFamily="34" charset="0"/>
              </a:rPr>
              <a:t> </a:t>
            </a:r>
            <a:r>
              <a:rPr lang="it-IT" dirty="0" err="1">
                <a:latin typeface="Arial Black" pitchFamily="34" charset="0"/>
              </a:rPr>
              <a:t>like</a:t>
            </a:r>
            <a:r>
              <a:rPr lang="it-IT" dirty="0">
                <a:latin typeface="Arial Black" pitchFamily="34" charset="0"/>
              </a:rPr>
              <a:t> </a:t>
            </a:r>
            <a:r>
              <a:rPr lang="it-IT" dirty="0" err="1">
                <a:latin typeface="Arial Black" pitchFamily="34" charset="0"/>
              </a:rPr>
              <a:t>that</a:t>
            </a:r>
            <a:r>
              <a:rPr lang="it-IT" dirty="0">
                <a:latin typeface="Arial Black" pitchFamily="34" charset="0"/>
              </a:rPr>
              <a:t>. The work </a:t>
            </a:r>
            <a:r>
              <a:rPr lang="it-IT" dirty="0" err="1">
                <a:latin typeface="Arial Black" pitchFamily="34" charset="0"/>
              </a:rPr>
              <a:t>was</a:t>
            </a:r>
            <a:r>
              <a:rPr lang="it-IT" dirty="0">
                <a:latin typeface="Arial Black" pitchFamily="34" charset="0"/>
              </a:rPr>
              <a:t> </a:t>
            </a:r>
            <a:r>
              <a:rPr lang="it-IT" dirty="0" err="1">
                <a:latin typeface="Arial Black" pitchFamily="34" charset="0"/>
              </a:rPr>
              <a:t>performed</a:t>
            </a:r>
            <a:r>
              <a:rPr lang="it-IT" dirty="0">
                <a:latin typeface="Arial Black" pitchFamily="34" charset="0"/>
              </a:rPr>
              <a:t> </a:t>
            </a:r>
            <a:r>
              <a:rPr lang="it-IT" dirty="0" err="1">
                <a:latin typeface="Arial Black" pitchFamily="34" charset="0"/>
              </a:rPr>
              <a:t>excellently</a:t>
            </a:r>
            <a:r>
              <a:rPr lang="it-IT" dirty="0">
                <a:latin typeface="Arial Black" pitchFamily="34" charset="0"/>
              </a:rPr>
              <a:t>, by </a:t>
            </a:r>
            <a:r>
              <a:rPr lang="it-IT" dirty="0" err="1">
                <a:latin typeface="Arial Black" pitchFamily="34" charset="0"/>
              </a:rPr>
              <a:t>very</a:t>
            </a:r>
            <a:r>
              <a:rPr lang="it-IT" dirty="0">
                <a:latin typeface="Arial Black" pitchFamily="34" charset="0"/>
              </a:rPr>
              <a:t> </a:t>
            </a:r>
            <a:r>
              <a:rPr lang="it-IT" dirty="0" err="1">
                <a:latin typeface="Arial Black" pitchFamily="34" charset="0"/>
              </a:rPr>
              <a:t>good</a:t>
            </a:r>
            <a:r>
              <a:rPr lang="it-IT" dirty="0">
                <a:latin typeface="Arial Black" pitchFamily="34" charset="0"/>
              </a:rPr>
              <a:t> </a:t>
            </a:r>
            <a:r>
              <a:rPr lang="it-IT" dirty="0" err="1">
                <a:latin typeface="Arial Black" pitchFamily="34" charset="0"/>
              </a:rPr>
              <a:t>actors</a:t>
            </a:r>
            <a:r>
              <a:rPr lang="it-IT" dirty="0">
                <a:latin typeface="Arial Black" pitchFamily="34" charset="0"/>
              </a:rPr>
              <a:t>. </a:t>
            </a:r>
            <a:r>
              <a:rPr lang="it-IT" dirty="0" err="1">
                <a:latin typeface="Arial Black" pitchFamily="34" charset="0"/>
              </a:rPr>
              <a:t>Despite</a:t>
            </a:r>
            <a:r>
              <a:rPr lang="it-IT" dirty="0">
                <a:latin typeface="Arial Black" pitchFamily="34" charset="0"/>
              </a:rPr>
              <a:t> the </a:t>
            </a:r>
            <a:r>
              <a:rPr lang="it-IT" dirty="0" err="1">
                <a:latin typeface="Arial Black" pitchFamily="34" charset="0"/>
              </a:rPr>
              <a:t>difficulties</a:t>
            </a:r>
            <a:r>
              <a:rPr lang="it-IT" dirty="0">
                <a:latin typeface="Arial Black" pitchFamily="34" charset="0"/>
              </a:rPr>
              <a:t> with the </a:t>
            </a:r>
            <a:r>
              <a:rPr lang="it-IT" dirty="0" err="1">
                <a:latin typeface="Arial Black" pitchFamily="34" charset="0"/>
              </a:rPr>
              <a:t>language</a:t>
            </a:r>
            <a:r>
              <a:rPr lang="it-IT" dirty="0">
                <a:latin typeface="Arial Black" pitchFamily="34" charset="0"/>
              </a:rPr>
              <a:t> I </a:t>
            </a:r>
            <a:r>
              <a:rPr lang="it-IT" dirty="0" err="1">
                <a:latin typeface="Arial Black" pitchFamily="34" charset="0"/>
              </a:rPr>
              <a:t>didn’t</a:t>
            </a:r>
            <a:r>
              <a:rPr lang="it-IT" dirty="0">
                <a:latin typeface="Arial Black" pitchFamily="34" charset="0"/>
              </a:rPr>
              <a:t> </a:t>
            </a:r>
            <a:r>
              <a:rPr lang="it-IT" dirty="0" err="1">
                <a:latin typeface="Arial Black" pitchFamily="34" charset="0"/>
              </a:rPr>
              <a:t>have</a:t>
            </a:r>
            <a:r>
              <a:rPr lang="it-IT" dirty="0">
                <a:latin typeface="Arial Black" pitchFamily="34" charset="0"/>
              </a:rPr>
              <a:t> </a:t>
            </a:r>
            <a:r>
              <a:rPr lang="it-IT" dirty="0" err="1">
                <a:latin typeface="Arial Black" pitchFamily="34" charset="0"/>
              </a:rPr>
              <a:t>too</a:t>
            </a:r>
            <a:r>
              <a:rPr lang="it-IT" dirty="0">
                <a:latin typeface="Arial Black" pitchFamily="34" charset="0"/>
              </a:rPr>
              <a:t> </a:t>
            </a:r>
            <a:r>
              <a:rPr lang="it-IT" dirty="0" err="1">
                <a:latin typeface="Arial Black" pitchFamily="34" charset="0"/>
              </a:rPr>
              <a:t>many</a:t>
            </a:r>
            <a:r>
              <a:rPr lang="it-IT" dirty="0">
                <a:latin typeface="Arial Black" pitchFamily="34" charset="0"/>
              </a:rPr>
              <a:t> </a:t>
            </a:r>
            <a:r>
              <a:rPr lang="it-IT" dirty="0" err="1">
                <a:latin typeface="Arial Black" pitchFamily="34" charset="0"/>
              </a:rPr>
              <a:t>problems</a:t>
            </a:r>
            <a:r>
              <a:rPr lang="it-IT" dirty="0">
                <a:latin typeface="Arial Black" pitchFamily="34" charset="0"/>
              </a:rPr>
              <a:t> </a:t>
            </a:r>
            <a:r>
              <a:rPr lang="it-IT" dirty="0" err="1">
                <a:latin typeface="Arial Black" pitchFamily="34" charset="0"/>
              </a:rPr>
              <a:t>following</a:t>
            </a:r>
            <a:r>
              <a:rPr lang="it-IT" dirty="0">
                <a:latin typeface="Arial Black" pitchFamily="34" charset="0"/>
              </a:rPr>
              <a:t> the plot.</a:t>
            </a:r>
          </a:p>
          <a:p>
            <a:pPr algn="l"/>
            <a:endParaRPr lang="it-IT" dirty="0"/>
          </a:p>
        </p:txBody>
      </p:sp>
      <p:sp>
        <p:nvSpPr>
          <p:cNvPr id="8" name="Segnaposto testo 7"/>
          <p:cNvSpPr>
            <a:spLocks noGrp="1"/>
          </p:cNvSpPr>
          <p:nvPr>
            <p:ph type="body" sz="quarter" idx="3"/>
          </p:nvPr>
        </p:nvSpPr>
        <p:spPr/>
        <p:txBody>
          <a:bodyPr>
            <a:normAutofit lnSpcReduction="10000"/>
          </a:bodyPr>
          <a:lstStyle/>
          <a:p>
            <a:endParaRPr lang="it-IT"/>
          </a:p>
        </p:txBody>
      </p:sp>
      <p:sp>
        <p:nvSpPr>
          <p:cNvPr id="10" name="CasellaDiTesto 9"/>
          <p:cNvSpPr txBox="1"/>
          <p:nvPr/>
        </p:nvSpPr>
        <p:spPr>
          <a:xfrm>
            <a:off x="1302326" y="1182377"/>
            <a:ext cx="9490366" cy="923330"/>
          </a:xfrm>
          <a:prstGeom prst="rect">
            <a:avLst/>
          </a:prstGeom>
          <a:noFill/>
        </p:spPr>
        <p:txBody>
          <a:bodyPr wrap="square" rtlCol="0">
            <a:spAutoFit/>
          </a:bodyPr>
          <a:lstStyle/>
          <a:p>
            <a:r>
              <a:rPr lang="it-IT" dirty="0" err="1">
                <a:latin typeface="Arial Black" pitchFamily="34" charset="0"/>
              </a:rPr>
              <a:t>This</a:t>
            </a:r>
            <a:r>
              <a:rPr lang="it-IT" dirty="0">
                <a:latin typeface="Arial Black" pitchFamily="34" charset="0"/>
              </a:rPr>
              <a:t> image </a:t>
            </a:r>
            <a:r>
              <a:rPr lang="it-IT" dirty="0" err="1">
                <a:latin typeface="Arial Black" pitchFamily="34" charset="0"/>
              </a:rPr>
              <a:t>represents</a:t>
            </a:r>
            <a:r>
              <a:rPr lang="it-IT" dirty="0">
                <a:latin typeface="Arial Black" pitchFamily="34" charset="0"/>
              </a:rPr>
              <a:t> me </a:t>
            </a:r>
            <a:r>
              <a:rPr lang="it-IT" dirty="0" err="1">
                <a:latin typeface="Arial Black" pitchFamily="34" charset="0"/>
              </a:rPr>
              <a:t>fully</a:t>
            </a:r>
            <a:r>
              <a:rPr lang="it-IT" dirty="0">
                <a:latin typeface="Arial Black" pitchFamily="34" charset="0"/>
              </a:rPr>
              <a:t>. Like </a:t>
            </a:r>
            <a:r>
              <a:rPr lang="it-IT" dirty="0" err="1">
                <a:latin typeface="Arial Black" pitchFamily="34" charset="0"/>
              </a:rPr>
              <a:t>many</a:t>
            </a:r>
            <a:r>
              <a:rPr lang="it-IT" dirty="0">
                <a:latin typeface="Arial Black" pitchFamily="34" charset="0"/>
              </a:rPr>
              <a:t> </a:t>
            </a:r>
            <a:r>
              <a:rPr lang="it-IT" dirty="0" err="1">
                <a:latin typeface="Arial Black" pitchFamily="34" charset="0"/>
              </a:rPr>
              <a:t>people</a:t>
            </a:r>
            <a:r>
              <a:rPr lang="it-IT" dirty="0">
                <a:latin typeface="Arial Black" pitchFamily="34" charset="0"/>
              </a:rPr>
              <a:t> </a:t>
            </a:r>
            <a:r>
              <a:rPr lang="it-IT" dirty="0" err="1">
                <a:latin typeface="Arial Black" pitchFamily="34" charset="0"/>
              </a:rPr>
              <a:t>unfortunately</a:t>
            </a:r>
            <a:r>
              <a:rPr lang="it-IT" dirty="0">
                <a:latin typeface="Arial Black" pitchFamily="34" charset="0"/>
              </a:rPr>
              <a:t> I </a:t>
            </a:r>
            <a:r>
              <a:rPr lang="it-IT" dirty="0" err="1">
                <a:latin typeface="Arial Black" pitchFamily="34" charset="0"/>
              </a:rPr>
              <a:t>sometimes</a:t>
            </a:r>
            <a:r>
              <a:rPr lang="it-IT" dirty="0">
                <a:latin typeface="Arial Black" pitchFamily="34" charset="0"/>
              </a:rPr>
              <a:t> </a:t>
            </a:r>
            <a:r>
              <a:rPr lang="it-IT" dirty="0" err="1">
                <a:latin typeface="Arial Black" pitchFamily="34" charset="0"/>
              </a:rPr>
              <a:t>have</a:t>
            </a:r>
            <a:r>
              <a:rPr lang="it-IT" dirty="0">
                <a:latin typeface="Arial Black" pitchFamily="34" charset="0"/>
              </a:rPr>
              <a:t> </a:t>
            </a:r>
            <a:r>
              <a:rPr lang="it-IT" dirty="0" err="1">
                <a:latin typeface="Arial Black" pitchFamily="34" charset="0"/>
              </a:rPr>
              <a:t>prejudices</a:t>
            </a:r>
            <a:r>
              <a:rPr lang="it-IT" dirty="0">
                <a:latin typeface="Arial Black" pitchFamily="34" charset="0"/>
              </a:rPr>
              <a:t>.</a:t>
            </a:r>
            <a:r>
              <a:rPr lang="it-IT" dirty="0"/>
              <a:t> . </a:t>
            </a:r>
            <a:r>
              <a:rPr lang="it-IT" dirty="0">
                <a:latin typeface="Arial Black" pitchFamily="34" charset="0"/>
              </a:rPr>
              <a:t>In </a:t>
            </a:r>
            <a:r>
              <a:rPr lang="it-IT" dirty="0" err="1">
                <a:latin typeface="Arial Black" pitchFamily="34" charset="0"/>
              </a:rPr>
              <a:t>fact</a:t>
            </a:r>
            <a:r>
              <a:rPr lang="it-IT" dirty="0">
                <a:latin typeface="Arial Black" pitchFamily="34" charset="0"/>
              </a:rPr>
              <a:t>, </a:t>
            </a:r>
            <a:r>
              <a:rPr lang="it-IT" dirty="0" err="1">
                <a:latin typeface="Arial Black" pitchFamily="34" charset="0"/>
              </a:rPr>
              <a:t>before</a:t>
            </a:r>
            <a:r>
              <a:rPr lang="it-IT" dirty="0">
                <a:latin typeface="Arial Black" pitchFamily="34" charset="0"/>
              </a:rPr>
              <a:t> </a:t>
            </a:r>
            <a:r>
              <a:rPr lang="it-IT" dirty="0" err="1">
                <a:latin typeface="Arial Black" pitchFamily="34" charset="0"/>
              </a:rPr>
              <a:t>going</a:t>
            </a:r>
            <a:r>
              <a:rPr lang="it-IT" dirty="0">
                <a:latin typeface="Arial Black" pitchFamily="34" charset="0"/>
              </a:rPr>
              <a:t> to the </a:t>
            </a:r>
            <a:r>
              <a:rPr lang="it-IT" dirty="0" err="1">
                <a:latin typeface="Arial Black" pitchFamily="34" charset="0"/>
              </a:rPr>
              <a:t>theatre</a:t>
            </a:r>
            <a:r>
              <a:rPr lang="it-IT" dirty="0">
                <a:latin typeface="Arial Black" pitchFamily="34" charset="0"/>
              </a:rPr>
              <a:t> I </a:t>
            </a:r>
            <a:r>
              <a:rPr lang="it-IT" dirty="0" err="1">
                <a:latin typeface="Arial Black" pitchFamily="34" charset="0"/>
              </a:rPr>
              <a:t>was</a:t>
            </a:r>
            <a:r>
              <a:rPr lang="it-IT" dirty="0">
                <a:latin typeface="Arial Black" pitchFamily="34" charset="0"/>
              </a:rPr>
              <a:t> </a:t>
            </a:r>
            <a:r>
              <a:rPr lang="it-IT" dirty="0" err="1">
                <a:latin typeface="Arial Black" pitchFamily="34" charset="0"/>
              </a:rPr>
              <a:t>very</a:t>
            </a:r>
            <a:r>
              <a:rPr lang="it-IT" dirty="0">
                <a:latin typeface="Arial Black" pitchFamily="34" charset="0"/>
              </a:rPr>
              <a:t> </a:t>
            </a:r>
            <a:r>
              <a:rPr lang="it-IT" dirty="0" err="1">
                <a:latin typeface="Arial Black" pitchFamily="34" charset="0"/>
              </a:rPr>
              <a:t>skeptical</a:t>
            </a:r>
            <a:r>
              <a:rPr lang="it-IT" dirty="0">
                <a:latin typeface="Arial Black" pitchFamily="34" charset="0"/>
              </a:rPr>
              <a:t>,</a:t>
            </a:r>
          </a:p>
        </p:txBody>
      </p:sp>
      <p:sp>
        <p:nvSpPr>
          <p:cNvPr id="11" name="CasellaDiTesto 10"/>
          <p:cNvSpPr txBox="1"/>
          <p:nvPr/>
        </p:nvSpPr>
        <p:spPr>
          <a:xfrm>
            <a:off x="8512628" y="5237202"/>
            <a:ext cx="2503714" cy="369332"/>
          </a:xfrm>
          <a:prstGeom prst="rect">
            <a:avLst/>
          </a:prstGeom>
          <a:noFill/>
        </p:spPr>
        <p:txBody>
          <a:bodyPr wrap="square" rtlCol="0">
            <a:spAutoFit/>
          </a:bodyPr>
          <a:lstStyle/>
          <a:p>
            <a:r>
              <a:rPr lang="it-IT" dirty="0">
                <a:latin typeface="Arial Black" pitchFamily="34" charset="0"/>
              </a:rPr>
              <a:t>-Marco M.</a:t>
            </a:r>
          </a:p>
        </p:txBody>
      </p:sp>
    </p:spTree>
    <p:custDataLst>
      <p:tags r:id="rId1"/>
    </p:custDataLst>
    <p:extLst>
      <p:ext uri="{BB962C8B-B14F-4D97-AF65-F5344CB8AC3E}">
        <p14:creationId xmlns:p14="http://schemas.microsoft.com/office/powerpoint/2010/main" val="1918754792"/>
      </p:ext>
    </p:extLst>
  </p:cSld>
  <p:clrMapOvr>
    <a:masterClrMapping/>
  </p:clrMapOvr>
  <p:transition spd="slow" advTm="2019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580">
                                          <p:stCondLst>
                                            <p:cond delay="0"/>
                                          </p:stCondLst>
                                        </p:cTn>
                                        <p:tgtEl>
                                          <p:spTgt spid="6146"/>
                                        </p:tgtEl>
                                      </p:cBhvr>
                                    </p:animEffect>
                                    <p:anim calcmode="lin" valueType="num">
                                      <p:cBhvr>
                                        <p:cTn id="16"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1" dur="26">
                                          <p:stCondLst>
                                            <p:cond delay="650"/>
                                          </p:stCondLst>
                                        </p:cTn>
                                        <p:tgtEl>
                                          <p:spTgt spid="6146"/>
                                        </p:tgtEl>
                                      </p:cBhvr>
                                      <p:to x="100000" y="60000"/>
                                    </p:animScale>
                                    <p:animScale>
                                      <p:cBhvr>
                                        <p:cTn id="22" dur="166" decel="50000">
                                          <p:stCondLst>
                                            <p:cond delay="676"/>
                                          </p:stCondLst>
                                        </p:cTn>
                                        <p:tgtEl>
                                          <p:spTgt spid="6146"/>
                                        </p:tgtEl>
                                      </p:cBhvr>
                                      <p:to x="100000" y="100000"/>
                                    </p:animScale>
                                    <p:animScale>
                                      <p:cBhvr>
                                        <p:cTn id="23" dur="26">
                                          <p:stCondLst>
                                            <p:cond delay="1312"/>
                                          </p:stCondLst>
                                        </p:cTn>
                                        <p:tgtEl>
                                          <p:spTgt spid="6146"/>
                                        </p:tgtEl>
                                      </p:cBhvr>
                                      <p:to x="100000" y="80000"/>
                                    </p:animScale>
                                    <p:animScale>
                                      <p:cBhvr>
                                        <p:cTn id="24" dur="166" decel="50000">
                                          <p:stCondLst>
                                            <p:cond delay="1338"/>
                                          </p:stCondLst>
                                        </p:cTn>
                                        <p:tgtEl>
                                          <p:spTgt spid="6146"/>
                                        </p:tgtEl>
                                      </p:cBhvr>
                                      <p:to x="100000" y="100000"/>
                                    </p:animScale>
                                    <p:animScale>
                                      <p:cBhvr>
                                        <p:cTn id="25" dur="26">
                                          <p:stCondLst>
                                            <p:cond delay="1642"/>
                                          </p:stCondLst>
                                        </p:cTn>
                                        <p:tgtEl>
                                          <p:spTgt spid="6146"/>
                                        </p:tgtEl>
                                      </p:cBhvr>
                                      <p:to x="100000" y="90000"/>
                                    </p:animScale>
                                    <p:animScale>
                                      <p:cBhvr>
                                        <p:cTn id="26" dur="166" decel="50000">
                                          <p:stCondLst>
                                            <p:cond delay="1668"/>
                                          </p:stCondLst>
                                        </p:cTn>
                                        <p:tgtEl>
                                          <p:spTgt spid="6146"/>
                                        </p:tgtEl>
                                      </p:cBhvr>
                                      <p:to x="100000" y="100000"/>
                                    </p:animScale>
                                    <p:animScale>
                                      <p:cBhvr>
                                        <p:cTn id="27" dur="26">
                                          <p:stCondLst>
                                            <p:cond delay="1808"/>
                                          </p:stCondLst>
                                        </p:cTn>
                                        <p:tgtEl>
                                          <p:spTgt spid="6146"/>
                                        </p:tgtEl>
                                      </p:cBhvr>
                                      <p:to x="100000" y="95000"/>
                                    </p:animScale>
                                    <p:animScale>
                                      <p:cBhvr>
                                        <p:cTn id="28" dur="166" decel="50000">
                                          <p:stCondLst>
                                            <p:cond delay="1834"/>
                                          </p:stCondLst>
                                        </p:cTn>
                                        <p:tgtEl>
                                          <p:spTgt spid="614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p:cTn id="3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9797017C-E44F-4DE5-83F6-038B1534AD84}"/>
              </a:ext>
            </a:extLst>
          </p:cNvPr>
          <p:cNvSpPr>
            <a:spLocks noGrp="1"/>
          </p:cNvSpPr>
          <p:nvPr>
            <p:ph type="pic" idx="1"/>
          </p:nvPr>
        </p:nvSpPr>
        <p:spPr/>
      </p:sp>
      <p:sp>
        <p:nvSpPr>
          <p:cNvPr id="7" name="Segnaposto testo 6">
            <a:extLst>
              <a:ext uri="{FF2B5EF4-FFF2-40B4-BE49-F238E27FC236}">
                <a16:creationId xmlns:a16="http://schemas.microsoft.com/office/drawing/2014/main" id="{CA63E0D8-E301-4853-8AF8-EC0761796C60}"/>
              </a:ext>
            </a:extLst>
          </p:cNvPr>
          <p:cNvSpPr>
            <a:spLocks noGrp="1"/>
          </p:cNvSpPr>
          <p:nvPr>
            <p:ph type="body" sz="half" idx="2"/>
          </p:nvPr>
        </p:nvSpPr>
        <p:spPr/>
        <p:txBody>
          <a:bodyPr/>
          <a:lstStyle/>
          <a:p>
            <a:r>
              <a:rPr lang="it-IT" dirty="0"/>
              <a:t>                   </a:t>
            </a:r>
          </a:p>
        </p:txBody>
      </p:sp>
      <p:pic>
        <p:nvPicPr>
          <p:cNvPr id="4" name="Immagine 3">
            <a:extLst>
              <a:ext uri="{FF2B5EF4-FFF2-40B4-BE49-F238E27FC236}">
                <a16:creationId xmlns:a16="http://schemas.microsoft.com/office/drawing/2014/main" id="{43821371-3EC0-48E9-BABA-0B139634BB8F}"/>
              </a:ext>
            </a:extLst>
          </p:cNvPr>
          <p:cNvPicPr>
            <a:picLocks noChangeAspect="1"/>
          </p:cNvPicPr>
          <p:nvPr/>
        </p:nvPicPr>
        <p:blipFill>
          <a:blip r:embed="rId3"/>
          <a:stretch>
            <a:fillRect/>
          </a:stretch>
        </p:blipFill>
        <p:spPr>
          <a:xfrm>
            <a:off x="1185969" y="1172159"/>
            <a:ext cx="4406096" cy="3769956"/>
          </a:xfrm>
          <a:prstGeom prst="rect">
            <a:avLst/>
          </a:prstGeom>
        </p:spPr>
      </p:pic>
      <p:sp>
        <p:nvSpPr>
          <p:cNvPr id="2" name="CasellaDiTesto 1"/>
          <p:cNvSpPr txBox="1"/>
          <p:nvPr/>
        </p:nvSpPr>
        <p:spPr>
          <a:xfrm>
            <a:off x="5592065" y="1005626"/>
            <a:ext cx="5554907" cy="4401205"/>
          </a:xfrm>
          <a:prstGeom prst="rect">
            <a:avLst/>
          </a:prstGeom>
          <a:noFill/>
        </p:spPr>
        <p:txBody>
          <a:bodyPr wrap="square" rtlCol="0">
            <a:spAutoFit/>
          </a:bodyPr>
          <a:lstStyle/>
          <a:p>
            <a:r>
              <a:rPr lang="it-IT" sz="2800" b="1" dirty="0"/>
              <a:t>I </a:t>
            </a:r>
            <a:r>
              <a:rPr lang="it-IT" sz="2800" b="1" dirty="0" err="1"/>
              <a:t>found</a:t>
            </a:r>
            <a:r>
              <a:rPr lang="it-IT" sz="2800" b="1" dirty="0"/>
              <a:t> </a:t>
            </a:r>
            <a:r>
              <a:rPr lang="it-IT" sz="2800" b="1" dirty="0" err="1"/>
              <a:t>this</a:t>
            </a:r>
            <a:r>
              <a:rPr lang="it-IT" sz="2800" b="1" dirty="0"/>
              <a:t> play </a:t>
            </a:r>
            <a:r>
              <a:rPr lang="it-IT" sz="2800" b="1" dirty="0" err="1"/>
              <a:t>very</a:t>
            </a:r>
            <a:r>
              <a:rPr lang="it-IT" sz="2800" b="1" dirty="0"/>
              <a:t> </a:t>
            </a:r>
            <a:r>
              <a:rPr lang="it-IT" sz="2800" b="1" dirty="0" err="1"/>
              <a:t>interesting</a:t>
            </a:r>
            <a:r>
              <a:rPr lang="it-IT" sz="2800" b="1" dirty="0"/>
              <a:t> </a:t>
            </a:r>
            <a:r>
              <a:rPr lang="it-IT" sz="2800" b="1" dirty="0" err="1"/>
              <a:t>even</a:t>
            </a:r>
            <a:r>
              <a:rPr lang="it-IT" sz="2800" b="1" dirty="0"/>
              <a:t> </a:t>
            </a:r>
            <a:r>
              <a:rPr lang="it-IT" sz="2800" b="1" dirty="0" err="1"/>
              <a:t>if</a:t>
            </a:r>
            <a:r>
              <a:rPr lang="it-IT" sz="2800" b="1" dirty="0"/>
              <a:t> some </a:t>
            </a:r>
            <a:r>
              <a:rPr lang="it-IT" sz="2800" b="1" dirty="0" err="1"/>
              <a:t>parts</a:t>
            </a:r>
            <a:r>
              <a:rPr lang="it-IT" sz="2800" b="1" dirty="0"/>
              <a:t> </a:t>
            </a:r>
            <a:r>
              <a:rPr lang="it-IT" sz="2800" b="1" dirty="0" err="1"/>
              <a:t>were</a:t>
            </a:r>
            <a:r>
              <a:rPr lang="it-IT" sz="2800" b="1" dirty="0"/>
              <a:t> </a:t>
            </a:r>
            <a:r>
              <a:rPr lang="it-IT" sz="2800" b="1" dirty="0" err="1"/>
              <a:t>very</a:t>
            </a:r>
            <a:r>
              <a:rPr lang="it-IT" sz="2800" b="1" dirty="0"/>
              <a:t> </a:t>
            </a:r>
            <a:r>
              <a:rPr lang="it-IT" sz="2800" b="1" dirty="0" err="1"/>
              <a:t>difficult</a:t>
            </a:r>
            <a:r>
              <a:rPr lang="it-IT" sz="2800" b="1" dirty="0"/>
              <a:t> to </a:t>
            </a:r>
            <a:r>
              <a:rPr lang="it-IT" sz="2800" b="1" dirty="0" err="1"/>
              <a:t>understand</a:t>
            </a:r>
            <a:r>
              <a:rPr lang="it-IT" sz="2800" b="1" dirty="0"/>
              <a:t>. I </a:t>
            </a:r>
            <a:r>
              <a:rPr lang="it-IT" sz="2800" b="1" dirty="0" err="1"/>
              <a:t>think</a:t>
            </a:r>
            <a:r>
              <a:rPr lang="it-IT" sz="2800" b="1" dirty="0"/>
              <a:t> </a:t>
            </a:r>
            <a:r>
              <a:rPr lang="it-IT" sz="2800" b="1" dirty="0" err="1"/>
              <a:t>that</a:t>
            </a:r>
            <a:r>
              <a:rPr lang="it-IT" sz="2800" b="1" dirty="0"/>
              <a:t> I </a:t>
            </a:r>
            <a:r>
              <a:rPr lang="it-IT" sz="2800" b="1" dirty="0" err="1"/>
              <a:t>understood</a:t>
            </a:r>
            <a:r>
              <a:rPr lang="it-IT" sz="2800" b="1" dirty="0"/>
              <a:t> more </a:t>
            </a:r>
            <a:r>
              <a:rPr lang="it-IT" sz="2800" b="1" dirty="0" err="1"/>
              <a:t>because</a:t>
            </a:r>
            <a:r>
              <a:rPr lang="it-IT" sz="2800" b="1" dirty="0"/>
              <a:t> I </a:t>
            </a:r>
            <a:r>
              <a:rPr lang="it-IT" sz="2800" b="1" dirty="0" err="1"/>
              <a:t>knew</a:t>
            </a:r>
            <a:r>
              <a:rPr lang="it-IT" sz="2800" b="1" dirty="0"/>
              <a:t> the plot of the play </a:t>
            </a:r>
            <a:r>
              <a:rPr lang="it-IT" sz="2800" b="1" dirty="0" err="1"/>
              <a:t>before</a:t>
            </a:r>
            <a:r>
              <a:rPr lang="it-IT" sz="2800" b="1" dirty="0"/>
              <a:t>. </a:t>
            </a:r>
            <a:r>
              <a:rPr lang="it-IT" sz="2800" b="1" dirty="0" err="1"/>
              <a:t>I’ve</a:t>
            </a:r>
            <a:r>
              <a:rPr lang="it-IT" sz="2800" b="1" dirty="0"/>
              <a:t> </a:t>
            </a:r>
            <a:r>
              <a:rPr lang="it-IT" sz="2800" b="1" dirty="0" err="1"/>
              <a:t>chosen</a:t>
            </a:r>
            <a:r>
              <a:rPr lang="it-IT" sz="2800" b="1" dirty="0"/>
              <a:t> </a:t>
            </a:r>
            <a:r>
              <a:rPr lang="it-IT" sz="2800" b="1" dirty="0" err="1"/>
              <a:t>this</a:t>
            </a:r>
            <a:r>
              <a:rPr lang="it-IT" sz="2800" b="1" dirty="0"/>
              <a:t> photo </a:t>
            </a:r>
            <a:r>
              <a:rPr lang="it-IT" sz="2800" b="1" dirty="0" err="1"/>
              <a:t>because</a:t>
            </a:r>
            <a:r>
              <a:rPr lang="it-IT" sz="2800" b="1" dirty="0"/>
              <a:t> </a:t>
            </a:r>
            <a:r>
              <a:rPr lang="it-IT" sz="2800" b="1" dirty="0" err="1"/>
              <a:t>witches</a:t>
            </a:r>
            <a:r>
              <a:rPr lang="it-IT" sz="2800" b="1" dirty="0"/>
              <a:t>’ </a:t>
            </a:r>
            <a:r>
              <a:rPr lang="it-IT" sz="2800" b="1" dirty="0" err="1"/>
              <a:t>parts</a:t>
            </a:r>
            <a:r>
              <a:rPr lang="it-IT" sz="2800" b="1" dirty="0"/>
              <a:t> </a:t>
            </a:r>
            <a:r>
              <a:rPr lang="it-IT" sz="2800" b="1" dirty="0" err="1"/>
              <a:t>were</a:t>
            </a:r>
            <a:r>
              <a:rPr lang="it-IT" sz="2800" b="1" dirty="0"/>
              <a:t> </a:t>
            </a:r>
            <a:r>
              <a:rPr lang="it-IT" sz="2800" b="1" dirty="0" err="1"/>
              <a:t>easier</a:t>
            </a:r>
            <a:r>
              <a:rPr lang="it-IT" sz="2800" b="1" dirty="0"/>
              <a:t> to </a:t>
            </a:r>
            <a:r>
              <a:rPr lang="it-IT" sz="2800" b="1" dirty="0" err="1"/>
              <a:t>understand</a:t>
            </a:r>
            <a:r>
              <a:rPr lang="it-IT" sz="2800" b="1" dirty="0"/>
              <a:t> and I </a:t>
            </a:r>
            <a:r>
              <a:rPr lang="it-IT" sz="2800" b="1" dirty="0" err="1"/>
              <a:t>enjoyed</a:t>
            </a:r>
            <a:r>
              <a:rPr lang="it-IT" sz="2800" b="1" dirty="0"/>
              <a:t> </a:t>
            </a:r>
            <a:r>
              <a:rPr lang="it-IT" sz="2800" b="1" dirty="0" err="1"/>
              <a:t>them</a:t>
            </a:r>
            <a:r>
              <a:rPr lang="it-IT" sz="2800" b="1" dirty="0"/>
              <a:t> more. </a:t>
            </a:r>
            <a:r>
              <a:rPr lang="it-IT" sz="2800" b="1" dirty="0" err="1"/>
              <a:t>Also</a:t>
            </a:r>
            <a:r>
              <a:rPr lang="it-IT" sz="2800" b="1" dirty="0"/>
              <a:t> Lady Macbeth </a:t>
            </a:r>
            <a:r>
              <a:rPr lang="it-IT" sz="2800" b="1" dirty="0" err="1"/>
              <a:t>was</a:t>
            </a:r>
            <a:r>
              <a:rPr lang="it-IT" sz="2800" b="1" dirty="0"/>
              <a:t> an </a:t>
            </a:r>
            <a:r>
              <a:rPr lang="it-IT" sz="2800" b="1" dirty="0" err="1"/>
              <a:t>interesting</a:t>
            </a:r>
            <a:r>
              <a:rPr lang="it-IT" sz="2800" b="1" dirty="0"/>
              <a:t> </a:t>
            </a:r>
            <a:r>
              <a:rPr lang="it-IT" sz="2800" b="1" dirty="0" err="1"/>
              <a:t>character</a:t>
            </a:r>
            <a:r>
              <a:rPr lang="it-IT" sz="2800" b="1" dirty="0"/>
              <a:t> and </a:t>
            </a:r>
            <a:r>
              <a:rPr lang="it-IT" sz="2800" b="1" dirty="0" err="1"/>
              <a:t>she</a:t>
            </a:r>
            <a:r>
              <a:rPr lang="it-IT" sz="2800" b="1" dirty="0"/>
              <a:t> </a:t>
            </a:r>
            <a:r>
              <a:rPr lang="it-IT" sz="2800" b="1" dirty="0" err="1"/>
              <a:t>acted</a:t>
            </a:r>
            <a:r>
              <a:rPr lang="it-IT" sz="2800" b="1" dirty="0"/>
              <a:t> </a:t>
            </a:r>
            <a:r>
              <a:rPr lang="it-IT" sz="2800" b="1" dirty="0" err="1"/>
              <a:t>very</a:t>
            </a:r>
            <a:r>
              <a:rPr lang="it-IT" sz="2800" b="1" dirty="0"/>
              <a:t> </a:t>
            </a:r>
            <a:r>
              <a:rPr lang="it-IT" sz="2800" b="1" dirty="0" err="1"/>
              <a:t>well</a:t>
            </a:r>
            <a:r>
              <a:rPr lang="it-IT" sz="2800" b="1" dirty="0"/>
              <a:t>!</a:t>
            </a:r>
          </a:p>
        </p:txBody>
      </p:sp>
      <p:sp>
        <p:nvSpPr>
          <p:cNvPr id="9" name="CasellaDiTesto 8"/>
          <p:cNvSpPr txBox="1"/>
          <p:nvPr/>
        </p:nvSpPr>
        <p:spPr>
          <a:xfrm>
            <a:off x="1371600" y="5159829"/>
            <a:ext cx="3200400" cy="369332"/>
          </a:xfrm>
          <a:prstGeom prst="rect">
            <a:avLst/>
          </a:prstGeom>
          <a:noFill/>
        </p:spPr>
        <p:txBody>
          <a:bodyPr wrap="square" rtlCol="0">
            <a:spAutoFit/>
          </a:bodyPr>
          <a:lstStyle/>
          <a:p>
            <a:r>
              <a:rPr lang="it-IT" dirty="0">
                <a:latin typeface="Arial Black" pitchFamily="34" charset="0"/>
              </a:rPr>
              <a:t>-Valeria V.</a:t>
            </a:r>
          </a:p>
        </p:txBody>
      </p:sp>
    </p:spTree>
    <p:custDataLst>
      <p:tags r:id="rId1"/>
    </p:custDataLst>
    <p:extLst>
      <p:ext uri="{BB962C8B-B14F-4D97-AF65-F5344CB8AC3E}">
        <p14:creationId xmlns:p14="http://schemas.microsoft.com/office/powerpoint/2010/main" val="4159892"/>
      </p:ext>
    </p:extLst>
  </p:cSld>
  <p:clrMapOvr>
    <a:masterClrMapping/>
  </p:clrMapOvr>
  <p:transition spd="slow" advTm="18582">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half" idx="2"/>
          </p:nvPr>
        </p:nvSpPr>
        <p:spPr>
          <a:xfrm>
            <a:off x="5921830" y="1349829"/>
            <a:ext cx="5007428" cy="4332514"/>
          </a:xfrm>
        </p:spPr>
        <p:txBody>
          <a:bodyPr>
            <a:normAutofit fontScale="77500" lnSpcReduction="20000"/>
          </a:bodyPr>
          <a:lstStyle/>
          <a:p>
            <a:pPr algn="l"/>
            <a:r>
              <a:rPr lang="en-US" sz="2600" b="1" dirty="0">
                <a:latin typeface="Arial Black" pitchFamily="34" charset="0"/>
              </a:rPr>
              <a:t>The world changes when you look at it through the eyes of love.</a:t>
            </a:r>
            <a:r>
              <a:rPr lang="it-IT" sz="2600" b="1" dirty="0">
                <a:latin typeface="Arial Black" pitchFamily="34" charset="0"/>
              </a:rPr>
              <a:t> </a:t>
            </a:r>
            <a:r>
              <a:rPr lang="en-US" sz="2600" b="1" dirty="0">
                <a:latin typeface="Arial Black" pitchFamily="34" charset="0"/>
              </a:rPr>
              <a:t>My relationship with English is like love, complicated</a:t>
            </a:r>
            <a:r>
              <a:rPr lang="en-US" sz="1900" b="1" dirty="0">
                <a:latin typeface="Arial Black" pitchFamily="34" charset="0"/>
              </a:rPr>
              <a:t>.</a:t>
            </a:r>
          </a:p>
          <a:p>
            <a:pPr algn="l"/>
            <a:r>
              <a:rPr lang="en-US" sz="2600" dirty="0">
                <a:latin typeface="Arial Black" pitchFamily="34" charset="0"/>
              </a:rPr>
              <a:t>I would have felt this way if I had not known the plot. Knowing the plot helped me to imagine the scenes as I had several difficulties in understanding Shakespeare’s language.</a:t>
            </a:r>
            <a:endParaRPr lang="it-IT" sz="2600" dirty="0">
              <a:latin typeface="Arial Black" pitchFamily="34" charset="0"/>
            </a:endParaRPr>
          </a:p>
          <a:p>
            <a:pPr algn="l"/>
            <a:endParaRPr lang="it-IT" sz="1800" b="1" dirty="0">
              <a:latin typeface="Arial Black" pitchFamily="34" charset="0"/>
            </a:endParaRPr>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407886" y="1502229"/>
            <a:ext cx="4267201"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1436914" y="5116286"/>
            <a:ext cx="3069772" cy="369332"/>
          </a:xfrm>
          <a:prstGeom prst="rect">
            <a:avLst/>
          </a:prstGeom>
          <a:noFill/>
        </p:spPr>
        <p:txBody>
          <a:bodyPr wrap="square" rtlCol="0">
            <a:spAutoFit/>
          </a:bodyPr>
          <a:lstStyle/>
          <a:p>
            <a:r>
              <a:rPr lang="it-IT" dirty="0">
                <a:latin typeface="Arial Black" pitchFamily="34" charset="0"/>
              </a:rPr>
              <a:t>-Angelo B.</a:t>
            </a:r>
          </a:p>
        </p:txBody>
      </p:sp>
    </p:spTree>
    <p:custDataLst>
      <p:tags r:id="rId1"/>
    </p:custDataLst>
    <p:extLst>
      <p:ext uri="{BB962C8B-B14F-4D97-AF65-F5344CB8AC3E}">
        <p14:creationId xmlns:p14="http://schemas.microsoft.com/office/powerpoint/2010/main" val="3868645853"/>
      </p:ext>
    </p:extLst>
  </p:cSld>
  <p:clrMapOvr>
    <a:masterClrMapping/>
  </p:clrMapOvr>
  <mc:AlternateContent xmlns:mc="http://schemas.openxmlformats.org/markup-compatibility/2006" xmlns:p14="http://schemas.microsoft.com/office/powerpoint/2010/main">
    <mc:Choice Requires="p14">
      <p:transition spd="slow" p14:dur="4400" advTm="20297">
        <p14:honeycomb/>
      </p:transition>
    </mc:Choice>
    <mc:Fallback xmlns="">
      <p:transition spd="slow" advTm="202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6821715" y="1328058"/>
            <a:ext cx="4064000" cy="4180114"/>
          </a:xfrm>
        </p:spPr>
        <p:txBody>
          <a:bodyPr>
            <a:normAutofit fontScale="85000" lnSpcReduction="10000"/>
          </a:bodyPr>
          <a:lstStyle/>
          <a:p>
            <a:r>
              <a:rPr lang="it-IT" sz="3200" dirty="0">
                <a:latin typeface="Arial Black" pitchFamily="34" charset="0"/>
              </a:rPr>
              <a:t>I </a:t>
            </a:r>
            <a:r>
              <a:rPr lang="it-IT" sz="3200" dirty="0" err="1">
                <a:latin typeface="Arial Black" pitchFamily="34" charset="0"/>
              </a:rPr>
              <a:t>felt</a:t>
            </a:r>
            <a:r>
              <a:rPr lang="it-IT" sz="3200" dirty="0">
                <a:latin typeface="Arial Black" pitchFamily="34" charset="0"/>
              </a:rPr>
              <a:t> </a:t>
            </a:r>
            <a:r>
              <a:rPr lang="it-IT" sz="3200" dirty="0" err="1">
                <a:latin typeface="Arial Black" pitchFamily="34" charset="0"/>
              </a:rPr>
              <a:t>sadness</a:t>
            </a:r>
            <a:r>
              <a:rPr lang="it-IT" sz="3200" dirty="0">
                <a:latin typeface="Arial Black" pitchFamily="34" charset="0"/>
              </a:rPr>
              <a:t> </a:t>
            </a:r>
            <a:r>
              <a:rPr lang="it-IT" sz="3200" dirty="0" err="1">
                <a:latin typeface="Arial Black" pitchFamily="34" charset="0"/>
              </a:rPr>
              <a:t>because</a:t>
            </a:r>
            <a:r>
              <a:rPr lang="it-IT" sz="3200" dirty="0">
                <a:latin typeface="Arial Black" pitchFamily="34" charset="0"/>
              </a:rPr>
              <a:t> I </a:t>
            </a:r>
            <a:r>
              <a:rPr lang="it-IT" sz="3200" dirty="0" err="1">
                <a:latin typeface="Arial Black" pitchFamily="34" charset="0"/>
              </a:rPr>
              <a:t>understood</a:t>
            </a:r>
            <a:r>
              <a:rPr lang="it-IT" sz="3200" dirty="0">
                <a:latin typeface="Arial Black" pitchFamily="34" charset="0"/>
              </a:rPr>
              <a:t> </a:t>
            </a:r>
            <a:r>
              <a:rPr lang="it-IT" sz="3200" dirty="0" err="1">
                <a:latin typeface="Arial Black" pitchFamily="34" charset="0"/>
              </a:rPr>
              <a:t>that</a:t>
            </a:r>
            <a:r>
              <a:rPr lang="it-IT" sz="3200" dirty="0">
                <a:latin typeface="Arial Black" pitchFamily="34" charset="0"/>
              </a:rPr>
              <a:t> in </a:t>
            </a:r>
            <a:r>
              <a:rPr lang="it-IT" sz="3200" dirty="0" err="1">
                <a:latin typeface="Arial Black" pitchFamily="34" charset="0"/>
              </a:rPr>
              <a:t>everyone</a:t>
            </a:r>
            <a:r>
              <a:rPr lang="it-IT" sz="3200" dirty="0">
                <a:latin typeface="Arial Black" pitchFamily="34" charset="0"/>
              </a:rPr>
              <a:t> </a:t>
            </a:r>
            <a:r>
              <a:rPr lang="it-IT" sz="3200" dirty="0" err="1">
                <a:latin typeface="Arial Black" pitchFamily="34" charset="0"/>
              </a:rPr>
              <a:t>there</a:t>
            </a:r>
            <a:r>
              <a:rPr lang="it-IT" sz="3200" dirty="0">
                <a:latin typeface="Arial Black" pitchFamily="34" charset="0"/>
              </a:rPr>
              <a:t> </a:t>
            </a:r>
            <a:r>
              <a:rPr lang="it-IT" sz="3200" dirty="0" err="1">
                <a:latin typeface="Arial Black" pitchFamily="34" charset="0"/>
              </a:rPr>
              <a:t>is</a:t>
            </a:r>
            <a:r>
              <a:rPr lang="it-IT" sz="3200" dirty="0">
                <a:latin typeface="Arial Black" pitchFamily="34" charset="0"/>
              </a:rPr>
              <a:t> a feeling and a </a:t>
            </a:r>
            <a:r>
              <a:rPr lang="it-IT" sz="3200" dirty="0" err="1">
                <a:latin typeface="Arial Black" pitchFamily="34" charset="0"/>
              </a:rPr>
              <a:t>will</a:t>
            </a:r>
            <a:r>
              <a:rPr lang="it-IT" sz="3200" dirty="0">
                <a:latin typeface="Arial Black" pitchFamily="34" charset="0"/>
              </a:rPr>
              <a:t> of self </a:t>
            </a:r>
            <a:r>
              <a:rPr lang="it-IT" sz="3200" dirty="0" err="1">
                <a:latin typeface="Arial Black" pitchFamily="34" charset="0"/>
              </a:rPr>
              <a:t>destruction</a:t>
            </a:r>
            <a:r>
              <a:rPr lang="it-IT" sz="3200" dirty="0">
                <a:latin typeface="Arial Black" pitchFamily="34" charset="0"/>
              </a:rPr>
              <a:t>.</a:t>
            </a:r>
          </a:p>
          <a:p>
            <a:endParaRPr lang="it-IT" sz="3200" dirty="0">
              <a:latin typeface="Arial Black" pitchFamily="34" charset="0"/>
            </a:endParaRPr>
          </a:p>
        </p:txBody>
      </p:sp>
      <p:pic>
        <p:nvPicPr>
          <p:cNvPr id="2050"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2437" b="12437"/>
          <a:stretch>
            <a:fillRect/>
          </a:stretch>
        </p:blipFill>
        <p:spPr bwMode="auto">
          <a:xfrm>
            <a:off x="1465943" y="1306286"/>
            <a:ext cx="5283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164285" y="4964668"/>
            <a:ext cx="2242457" cy="369332"/>
          </a:xfrm>
          <a:prstGeom prst="rect">
            <a:avLst/>
          </a:prstGeom>
          <a:noFill/>
        </p:spPr>
        <p:txBody>
          <a:bodyPr wrap="square" rtlCol="0">
            <a:spAutoFit/>
          </a:bodyPr>
          <a:lstStyle/>
          <a:p>
            <a:r>
              <a:rPr lang="it-IT" dirty="0">
                <a:latin typeface="Arial Black" pitchFamily="34" charset="0"/>
              </a:rPr>
              <a:t>-Andrea G.</a:t>
            </a:r>
          </a:p>
        </p:txBody>
      </p:sp>
    </p:spTree>
    <p:custDataLst>
      <p:tags r:id="rId1"/>
    </p:custDataLst>
    <p:extLst>
      <p:ext uri="{BB962C8B-B14F-4D97-AF65-F5344CB8AC3E}">
        <p14:creationId xmlns:p14="http://schemas.microsoft.com/office/powerpoint/2010/main" val="2057575400"/>
      </p:ext>
    </p:extLst>
  </p:cSld>
  <p:clrMapOvr>
    <a:masterClrMapping/>
  </p:clrMapOvr>
  <mc:AlternateContent xmlns:mc="http://schemas.openxmlformats.org/markup-compatibility/2006" xmlns:p14="http://schemas.microsoft.com/office/powerpoint/2010/main">
    <mc:Choice Requires="p14">
      <p:transition spd="slow" p14:dur="1100" advTm="11086">
        <p14:switch dir="r"/>
      </p:transition>
    </mc:Choice>
    <mc:Fallback xmlns="">
      <p:transition spd="slow" advTm="110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6444342" y="1175657"/>
            <a:ext cx="4201885" cy="4180114"/>
          </a:xfrm>
        </p:spPr>
        <p:txBody>
          <a:bodyPr>
            <a:normAutofit fontScale="77500" lnSpcReduction="20000"/>
          </a:bodyPr>
          <a:lstStyle/>
          <a:p>
            <a:r>
              <a:rPr lang="en-US" sz="2800" dirty="0">
                <a:latin typeface="Arial Black" pitchFamily="34" charset="0"/>
              </a:rPr>
              <a:t>Macbeth almost satisfied my gothic soul but unfortunately  there wasn’t enough blood and it was a pity not to see the murders because I think they are an important element in the play.</a:t>
            </a:r>
            <a:endParaRPr lang="it-IT" sz="2800" dirty="0">
              <a:latin typeface="Arial Black" pitchFamily="34" charset="0"/>
            </a:endParaRPr>
          </a:p>
          <a:p>
            <a:endParaRPr lang="it-IT" dirty="0"/>
          </a:p>
        </p:txBody>
      </p:sp>
      <p:pic>
        <p:nvPicPr>
          <p:cNvPr id="3074"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9492" r="9492"/>
          <a:stretch>
            <a:fillRect/>
          </a:stretch>
        </p:blipFill>
        <p:spPr bwMode="auto">
          <a:xfrm>
            <a:off x="1306285" y="1240972"/>
            <a:ext cx="5138057" cy="38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447315" y="5312229"/>
            <a:ext cx="3048000" cy="369332"/>
          </a:xfrm>
          <a:prstGeom prst="rect">
            <a:avLst/>
          </a:prstGeom>
          <a:noFill/>
        </p:spPr>
        <p:txBody>
          <a:bodyPr wrap="square" rtlCol="0">
            <a:spAutoFit/>
          </a:bodyPr>
          <a:lstStyle/>
          <a:p>
            <a:r>
              <a:rPr lang="it-IT" dirty="0">
                <a:latin typeface="Arial Black" pitchFamily="34" charset="0"/>
              </a:rPr>
              <a:t>-Michela G.</a:t>
            </a:r>
          </a:p>
        </p:txBody>
      </p:sp>
    </p:spTree>
    <p:custDataLst>
      <p:tags r:id="rId1"/>
    </p:custDataLst>
    <p:extLst>
      <p:ext uri="{BB962C8B-B14F-4D97-AF65-F5344CB8AC3E}">
        <p14:creationId xmlns:p14="http://schemas.microsoft.com/office/powerpoint/2010/main" val="688600739"/>
      </p:ext>
    </p:extLst>
  </p:cSld>
  <p:clrMapOvr>
    <a:masterClrMapping/>
  </p:clrMapOvr>
  <mc:AlternateContent xmlns:mc="http://schemas.openxmlformats.org/markup-compatibility/2006" xmlns:p14="http://schemas.microsoft.com/office/powerpoint/2010/main">
    <mc:Choice Requires="p14">
      <p:transition spd="slow" p14:dur="1200" advTm="14783">
        <p14:flip dir="r"/>
      </p:transition>
    </mc:Choice>
    <mc:Fallback xmlns="">
      <p:transition spd="slow" advTm="147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7"/>
          <p:cNvSpPr>
            <a:spLocks noGrp="1"/>
          </p:cNvSpPr>
          <p:nvPr>
            <p:ph type="body" sz="half" idx="2"/>
          </p:nvPr>
        </p:nvSpPr>
        <p:spPr>
          <a:xfrm>
            <a:off x="6582231" y="1390423"/>
            <a:ext cx="4347027" cy="4005943"/>
          </a:xfrm>
        </p:spPr>
        <p:txBody>
          <a:bodyPr>
            <a:normAutofit fontScale="92500" lnSpcReduction="10000"/>
          </a:bodyPr>
          <a:lstStyle/>
          <a:p>
            <a:pPr algn="l"/>
            <a:r>
              <a:rPr lang="en-US" sz="2400" dirty="0">
                <a:latin typeface="Arial Black" pitchFamily="34" charset="0"/>
              </a:rPr>
              <a:t>The play was quite nice and the actors were very good. I think they did their job with love and passion.</a:t>
            </a:r>
            <a:endParaRPr lang="it-IT" sz="2400" dirty="0">
              <a:latin typeface="Arial Black" pitchFamily="34" charset="0"/>
            </a:endParaRPr>
          </a:p>
          <a:p>
            <a:pPr algn="l"/>
            <a:r>
              <a:rPr lang="en-US" sz="2400" dirty="0">
                <a:latin typeface="Arial Black" pitchFamily="34" charset="0"/>
              </a:rPr>
              <a:t>Unfortunately I didn’t understand much, especially when they spoke quickly.</a:t>
            </a:r>
            <a:endParaRPr lang="it-IT" sz="2400" dirty="0">
              <a:latin typeface="Arial Black" pitchFamily="34" charset="0"/>
            </a:endParaRPr>
          </a:p>
          <a:p>
            <a:endParaRPr lang="it-IT" dirty="0"/>
          </a:p>
        </p:txBody>
      </p:sp>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132421" y="3130270"/>
            <a:ext cx="3761558" cy="59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427" y="1390423"/>
            <a:ext cx="471328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1763486" y="4898571"/>
            <a:ext cx="3483428" cy="369332"/>
          </a:xfrm>
          <a:prstGeom prst="rect">
            <a:avLst/>
          </a:prstGeom>
          <a:noFill/>
        </p:spPr>
        <p:txBody>
          <a:bodyPr wrap="square" rtlCol="0">
            <a:spAutoFit/>
          </a:bodyPr>
          <a:lstStyle/>
          <a:p>
            <a:r>
              <a:rPr lang="it-IT" dirty="0">
                <a:latin typeface="Arial Black" pitchFamily="34" charset="0"/>
              </a:rPr>
              <a:t>-Federico C.</a:t>
            </a:r>
          </a:p>
        </p:txBody>
      </p:sp>
    </p:spTree>
    <p:custDataLst>
      <p:tags r:id="rId1"/>
    </p:custDataLst>
    <p:extLst>
      <p:ext uri="{BB962C8B-B14F-4D97-AF65-F5344CB8AC3E}">
        <p14:creationId xmlns:p14="http://schemas.microsoft.com/office/powerpoint/2010/main" val="584476873"/>
      </p:ext>
    </p:extLst>
  </p:cSld>
  <p:clrMapOvr>
    <a:masterClrMapping/>
  </p:clrMapOvr>
  <mc:AlternateContent xmlns:mc="http://schemas.openxmlformats.org/markup-compatibility/2006" xmlns:p14="http://schemas.microsoft.com/office/powerpoint/2010/main">
    <mc:Choice Requires="p14">
      <p:transition spd="slow" p14:dur="3900" advTm="13201">
        <p14:glitter pattern="hexagon"/>
      </p:transition>
    </mc:Choice>
    <mc:Fallback xmlns="">
      <p:transition spd="slow" advTm="13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80">
                                          <p:stCondLst>
                                            <p:cond delay="0"/>
                                          </p:stCondLst>
                                        </p:cTn>
                                        <p:tgtEl>
                                          <p:spTgt spid="7171"/>
                                        </p:tgtEl>
                                      </p:cBhvr>
                                    </p:animEffect>
                                    <p:anim calcmode="lin" valueType="num">
                                      <p:cBhvr>
                                        <p:cTn id="8"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gtEl>
                                      </p:cBhvr>
                                      <p:to x="100000" y="60000"/>
                                    </p:animScale>
                                    <p:animScale>
                                      <p:cBhvr>
                                        <p:cTn id="14" dur="166" decel="50000">
                                          <p:stCondLst>
                                            <p:cond delay="676"/>
                                          </p:stCondLst>
                                        </p:cTn>
                                        <p:tgtEl>
                                          <p:spTgt spid="7171"/>
                                        </p:tgtEl>
                                      </p:cBhvr>
                                      <p:to x="100000" y="100000"/>
                                    </p:animScale>
                                    <p:animScale>
                                      <p:cBhvr>
                                        <p:cTn id="15" dur="26">
                                          <p:stCondLst>
                                            <p:cond delay="1312"/>
                                          </p:stCondLst>
                                        </p:cTn>
                                        <p:tgtEl>
                                          <p:spTgt spid="7171"/>
                                        </p:tgtEl>
                                      </p:cBhvr>
                                      <p:to x="100000" y="80000"/>
                                    </p:animScale>
                                    <p:animScale>
                                      <p:cBhvr>
                                        <p:cTn id="16" dur="166" decel="50000">
                                          <p:stCondLst>
                                            <p:cond delay="1338"/>
                                          </p:stCondLst>
                                        </p:cTn>
                                        <p:tgtEl>
                                          <p:spTgt spid="7171"/>
                                        </p:tgtEl>
                                      </p:cBhvr>
                                      <p:to x="100000" y="100000"/>
                                    </p:animScale>
                                    <p:animScale>
                                      <p:cBhvr>
                                        <p:cTn id="17" dur="26">
                                          <p:stCondLst>
                                            <p:cond delay="1642"/>
                                          </p:stCondLst>
                                        </p:cTn>
                                        <p:tgtEl>
                                          <p:spTgt spid="7171"/>
                                        </p:tgtEl>
                                      </p:cBhvr>
                                      <p:to x="100000" y="90000"/>
                                    </p:animScale>
                                    <p:animScale>
                                      <p:cBhvr>
                                        <p:cTn id="18" dur="166" decel="50000">
                                          <p:stCondLst>
                                            <p:cond delay="1668"/>
                                          </p:stCondLst>
                                        </p:cTn>
                                        <p:tgtEl>
                                          <p:spTgt spid="7171"/>
                                        </p:tgtEl>
                                      </p:cBhvr>
                                      <p:to x="100000" y="100000"/>
                                    </p:animScale>
                                    <p:animScale>
                                      <p:cBhvr>
                                        <p:cTn id="19" dur="26">
                                          <p:stCondLst>
                                            <p:cond delay="1808"/>
                                          </p:stCondLst>
                                        </p:cTn>
                                        <p:tgtEl>
                                          <p:spTgt spid="7171"/>
                                        </p:tgtEl>
                                      </p:cBhvr>
                                      <p:to x="100000" y="95000"/>
                                    </p:animScale>
                                    <p:animScale>
                                      <p:cBhvr>
                                        <p:cTn id="20" dur="166" decel="50000">
                                          <p:stCondLst>
                                            <p:cond delay="1834"/>
                                          </p:stCondLst>
                                        </p:cTn>
                                        <p:tgtEl>
                                          <p:spTgt spid="717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p:cTn id="2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p:cTn id="3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6422571" y="1132114"/>
            <a:ext cx="4506686" cy="4637315"/>
          </a:xfrm>
        </p:spPr>
        <p:txBody>
          <a:bodyPr>
            <a:normAutofit fontScale="92500" lnSpcReduction="20000"/>
          </a:bodyPr>
          <a:lstStyle/>
          <a:p>
            <a:r>
              <a:rPr lang="en-GB" sz="2000" dirty="0">
                <a:latin typeface="Arial Black" pitchFamily="34" charset="0"/>
              </a:rPr>
              <a:t>I have chosen this picture because on one hand I really liked  the play, the way the actors acted and it was nice to watch, but on the other hand I was disappointed because I expected a more refined exhibition, with more details on the set and in the costumes, and I would have liked to see the scene of Lady Macbeth committing suicide.</a:t>
            </a:r>
            <a:endParaRPr lang="it-IT" sz="2000" dirty="0">
              <a:latin typeface="Arial Black" pitchFamily="34" charset="0"/>
            </a:endParaRPr>
          </a:p>
          <a:p>
            <a:endParaRPr lang="it-IT" dirty="0"/>
          </a:p>
        </p:txBody>
      </p:sp>
      <p:pic>
        <p:nvPicPr>
          <p:cNvPr id="4098"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21886" b="21886"/>
          <a:stretch>
            <a:fillRect/>
          </a:stretch>
        </p:blipFill>
        <p:spPr bwMode="auto">
          <a:xfrm>
            <a:off x="1480457" y="1262743"/>
            <a:ext cx="4992915" cy="37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435100" y="5203371"/>
            <a:ext cx="2786743" cy="369332"/>
          </a:xfrm>
          <a:prstGeom prst="rect">
            <a:avLst/>
          </a:prstGeom>
          <a:noFill/>
        </p:spPr>
        <p:txBody>
          <a:bodyPr wrap="square" rtlCol="0">
            <a:spAutoFit/>
          </a:bodyPr>
          <a:lstStyle/>
          <a:p>
            <a:r>
              <a:rPr lang="it-IT" dirty="0">
                <a:latin typeface="Arial Black" pitchFamily="34" charset="0"/>
              </a:rPr>
              <a:t>-Erica S.</a:t>
            </a:r>
          </a:p>
        </p:txBody>
      </p:sp>
    </p:spTree>
    <p:custDataLst>
      <p:tags r:id="rId1"/>
    </p:custDataLst>
    <p:extLst>
      <p:ext uri="{BB962C8B-B14F-4D97-AF65-F5344CB8AC3E}">
        <p14:creationId xmlns:p14="http://schemas.microsoft.com/office/powerpoint/2010/main" val="2508364815"/>
      </p:ext>
    </p:extLst>
  </p:cSld>
  <p:clrMapOvr>
    <a:masterClrMapping/>
  </p:clrMapOvr>
  <mc:AlternateContent xmlns:mc="http://schemas.openxmlformats.org/markup-compatibility/2006" xmlns:p14="http://schemas.microsoft.com/office/powerpoint/2010/main">
    <mc:Choice Requires="p14">
      <p:transition spd="slow" p14:dur="4000" advTm="20127">
        <p14:vortex dir="r"/>
      </p:transition>
    </mc:Choice>
    <mc:Fallback xmlns="">
      <p:transition spd="slow" advTm="201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5|1.4|1.2"/>
</p:tagLst>
</file>

<file path=ppt/tags/tag10.xml><?xml version="1.0" encoding="utf-8"?>
<p:tagLst xmlns:a="http://schemas.openxmlformats.org/drawingml/2006/main" xmlns:r="http://schemas.openxmlformats.org/officeDocument/2006/relationships" xmlns:p="http://schemas.openxmlformats.org/presentationml/2006/main">
  <p:tag name="TIMING" val="|0.4|2|2.9|1.9|3.2|4.1|2.9"/>
</p:tagLst>
</file>

<file path=ppt/tags/tag11.xml><?xml version="1.0" encoding="utf-8"?>
<p:tagLst xmlns:a="http://schemas.openxmlformats.org/drawingml/2006/main" xmlns:r="http://schemas.openxmlformats.org/officeDocument/2006/relationships" xmlns:p="http://schemas.openxmlformats.org/presentationml/2006/main">
  <p:tag name="TIMING" val="|0.8|2.2|4.4"/>
</p:tagLst>
</file>

<file path=ppt/tags/tag12.xml><?xml version="1.0" encoding="utf-8"?>
<p:tagLst xmlns:a="http://schemas.openxmlformats.org/drawingml/2006/main" xmlns:r="http://schemas.openxmlformats.org/officeDocument/2006/relationships" xmlns:p="http://schemas.openxmlformats.org/presentationml/2006/main">
  <p:tag name="TIMING" val="|0.9|2.3|2.2"/>
</p:tagLst>
</file>

<file path=ppt/tags/tag13.xml><?xml version="1.0" encoding="utf-8"?>
<p:tagLst xmlns:a="http://schemas.openxmlformats.org/drawingml/2006/main" xmlns:r="http://schemas.openxmlformats.org/officeDocument/2006/relationships" xmlns:p="http://schemas.openxmlformats.org/presentationml/2006/main">
  <p:tag name="TIMING" val="|0.7|2.1|3.2"/>
</p:tagLst>
</file>

<file path=ppt/tags/tag14.xml><?xml version="1.0" encoding="utf-8"?>
<p:tagLst xmlns:a="http://schemas.openxmlformats.org/drawingml/2006/main" xmlns:r="http://schemas.openxmlformats.org/officeDocument/2006/relationships" xmlns:p="http://schemas.openxmlformats.org/presentationml/2006/main">
  <p:tag name="TIMING" val="|0.8|1.7|2.1|3.6"/>
</p:tagLst>
</file>

<file path=ppt/tags/tag2.xml><?xml version="1.0" encoding="utf-8"?>
<p:tagLst xmlns:a="http://schemas.openxmlformats.org/drawingml/2006/main" xmlns:r="http://schemas.openxmlformats.org/officeDocument/2006/relationships" xmlns:p="http://schemas.openxmlformats.org/presentationml/2006/main">
  <p:tag name="TIMING" val="|1.4|1.7|2.2|2.3"/>
</p:tagLst>
</file>

<file path=ppt/tags/tag3.xml><?xml version="1.0" encoding="utf-8"?>
<p:tagLst xmlns:a="http://schemas.openxmlformats.org/drawingml/2006/main" xmlns:r="http://schemas.openxmlformats.org/officeDocument/2006/relationships" xmlns:p="http://schemas.openxmlformats.org/presentationml/2006/main">
  <p:tag name="TIMING" val="|0.9|2|2.7|5.7"/>
</p:tagLst>
</file>

<file path=ppt/tags/tag4.xml><?xml version="1.0" encoding="utf-8"?>
<p:tagLst xmlns:a="http://schemas.openxmlformats.org/drawingml/2006/main" xmlns:r="http://schemas.openxmlformats.org/officeDocument/2006/relationships" xmlns:p="http://schemas.openxmlformats.org/presentationml/2006/main">
  <p:tag name="TIMING" val="|0.8|3.3|2.4"/>
</p:tagLst>
</file>

<file path=ppt/tags/tag5.xml><?xml version="1.0" encoding="utf-8"?>
<p:tagLst xmlns:a="http://schemas.openxmlformats.org/drawingml/2006/main" xmlns:r="http://schemas.openxmlformats.org/officeDocument/2006/relationships" xmlns:p="http://schemas.openxmlformats.org/presentationml/2006/main">
  <p:tag name="TIMING" val="|2.2|2.1|2.1|2.7"/>
</p:tagLst>
</file>

<file path=ppt/tags/tag6.xml><?xml version="1.0" encoding="utf-8"?>
<p:tagLst xmlns:a="http://schemas.openxmlformats.org/drawingml/2006/main" xmlns:r="http://schemas.openxmlformats.org/officeDocument/2006/relationships" xmlns:p="http://schemas.openxmlformats.org/presentationml/2006/main">
  <p:tag name="TIMING" val="|1.3|2.3|2.3"/>
</p:tagLst>
</file>

<file path=ppt/tags/tag7.xml><?xml version="1.0" encoding="utf-8"?>
<p:tagLst xmlns:a="http://schemas.openxmlformats.org/drawingml/2006/main" xmlns:r="http://schemas.openxmlformats.org/officeDocument/2006/relationships" xmlns:p="http://schemas.openxmlformats.org/presentationml/2006/main">
  <p:tag name="TIMING" val="|1|2.7|2.9"/>
</p:tagLst>
</file>

<file path=ppt/tags/tag8.xml><?xml version="1.0" encoding="utf-8"?>
<p:tagLst xmlns:a="http://schemas.openxmlformats.org/drawingml/2006/main" xmlns:r="http://schemas.openxmlformats.org/officeDocument/2006/relationships" xmlns:p="http://schemas.openxmlformats.org/presentationml/2006/main">
  <p:tag name="TIMING" val="|2.4|2.3|4|2.6"/>
</p:tagLst>
</file>

<file path=ppt/tags/tag9.xml><?xml version="1.0" encoding="utf-8"?>
<p:tagLst xmlns:a="http://schemas.openxmlformats.org/drawingml/2006/main" xmlns:r="http://schemas.openxmlformats.org/officeDocument/2006/relationships" xmlns:p="http://schemas.openxmlformats.org/presentationml/2006/main">
  <p:tag name="TIMING" val="|0.6|2|15.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lta moda">
  <a:themeElements>
    <a:clrScheme name="Alta mod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ravatta ner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mod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160</TotalTime>
  <Words>674</Words>
  <Application>Microsoft Office PowerPoint</Application>
  <PresentationFormat>Widescreen</PresentationFormat>
  <Paragraphs>37</Paragraphs>
  <Slides>14</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vt:i4>
      </vt:variant>
    </vt:vector>
  </HeadingPairs>
  <TitlesOfParts>
    <vt:vector size="19" baseType="lpstr">
      <vt:lpstr>Arial</vt:lpstr>
      <vt:lpstr>Arial Black</vt:lpstr>
      <vt:lpstr>Garamond</vt:lpstr>
      <vt:lpstr>Wingdings</vt:lpstr>
      <vt:lpstr>Alta moda</vt:lpstr>
      <vt:lpstr>MACBETH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This image shows how I felt during the pLAy…  </vt:lpstr>
      <vt:lpstr>Presentazione standard di PowerPoint</vt:lpstr>
      <vt:lpstr>-Yana P.</vt:lpstr>
      <vt:lpstr>-Luca Z.</vt:lpstr>
      <vt:lpstr>-Mattia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valeria verga</dc:creator>
  <cp:lastModifiedBy>valeria verga</cp:lastModifiedBy>
  <cp:revision>22</cp:revision>
  <dcterms:created xsi:type="dcterms:W3CDTF">2019-01-10T20:14:19Z</dcterms:created>
  <dcterms:modified xsi:type="dcterms:W3CDTF">2019-03-25T15:54:52Z</dcterms:modified>
</cp:coreProperties>
</file>