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8" roundtripDataSignature="AMtx7mj378SzRMUJ7+V07BtHsloSsHnr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contenuto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jpg"/><Relationship Id="rId4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Relationship Id="rId4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7" name="Google Shape;97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magine che contiene disegnando&#10;&#10;Descrizione generata automaticamente"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8158"/>
            <a:ext cx="12192000" cy="6341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screenshot&#10;&#10;Descrizione generata automaticamente" id="155" name="Google Shape;155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" l="5351" r="0" t="0"/>
          <a:stretch/>
        </p:blipFill>
        <p:spPr>
          <a:xfrm>
            <a:off x="20" y="10"/>
            <a:ext cx="927290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"/>
          <p:cNvSpPr/>
          <p:nvPr/>
        </p:nvSpPr>
        <p:spPr>
          <a:xfrm>
            <a:off x="9160561" y="1348782"/>
            <a:ext cx="935037" cy="8243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9960661" y="1000124"/>
            <a:ext cx="762167" cy="6719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1414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cibo, disegnando&#10;&#10;Descrizione generata automaticamente" id="162" name="Google Shape;162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2853" l="0" r="-1" t="0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1414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chitarra&#10;&#10;Descrizione generata automaticamente" id="167" name="Google Shape;167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204" l="0" r="-1" t="0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5"/>
          <p:cNvSpPr/>
          <p:nvPr/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5"/>
          <p:cNvSpPr/>
          <p:nvPr/>
        </p:nvSpPr>
        <p:spPr>
          <a:xfrm rot="10800000">
            <a:off x="0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5"/>
          <p:cNvSpPr/>
          <p:nvPr/>
        </p:nvSpPr>
        <p:spPr>
          <a:xfrm rot="2700000">
            <a:off x="10739327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5"/>
          <p:cNvSpPr/>
          <p:nvPr/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8115423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screenshot&#10;&#10;Descrizione generata automaticamente" id="178" name="Google Shape;178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101" l="0" r="1" t="2161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5"/>
          <p:cNvSpPr/>
          <p:nvPr/>
        </p:nvSpPr>
        <p:spPr>
          <a:xfrm>
            <a:off x="9167297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screenshot&#10;&#10;Descrizione generata automaticamente" id="185" name="Google Shape;185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6" l="0" r="-1" t="0"/>
          <a:stretch/>
        </p:blipFill>
        <p:spPr>
          <a:xfrm>
            <a:off x="20" y="10"/>
            <a:ext cx="927290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4"/>
          <p:cNvSpPr/>
          <p:nvPr/>
        </p:nvSpPr>
        <p:spPr>
          <a:xfrm>
            <a:off x="9160561" y="1348782"/>
            <a:ext cx="935037" cy="8243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>
            <a:off x="9960661" y="1000124"/>
            <a:ext cx="762167" cy="6719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disegnando&#10;&#10;Descrizione generata automaticamente" id="192" name="Google Shape;192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361" l="0" r="0" t="8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screenshot, disegnando&#10;&#10;Descrizione generata automaticamente" id="198" name="Google Shape;198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" l="0" r="3998" t="0"/>
          <a:stretch/>
        </p:blipFill>
        <p:spPr>
          <a:xfrm>
            <a:off x="20" y="10"/>
            <a:ext cx="927290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7"/>
          <p:cNvSpPr/>
          <p:nvPr/>
        </p:nvSpPr>
        <p:spPr>
          <a:xfrm>
            <a:off x="9160561" y="1348782"/>
            <a:ext cx="935037" cy="8243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7"/>
          <p:cNvSpPr/>
          <p:nvPr/>
        </p:nvSpPr>
        <p:spPr>
          <a:xfrm>
            <a:off x="9960661" y="1000124"/>
            <a:ext cx="762167" cy="6719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screenshot&#10;&#10;Descrizione generata automaticamente" id="205" name="Google Shape;205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582" l="0" r="0" t="105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testo, disegnando&#10;&#10;Descrizione generata automaticamente" id="211" name="Google Shape;211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6026" t="0"/>
          <a:stretch/>
        </p:blipFill>
        <p:spPr>
          <a:xfrm>
            <a:off x="20" y="10"/>
            <a:ext cx="927290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9"/>
          <p:cNvSpPr/>
          <p:nvPr/>
        </p:nvSpPr>
        <p:spPr>
          <a:xfrm>
            <a:off x="9160561" y="1348782"/>
            <a:ext cx="935037" cy="8243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9960661" y="1000124"/>
            <a:ext cx="762167" cy="6719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screenshot&#10;&#10;Descrizione generata automaticamente" id="219" name="Google Shape;219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89" l="0" r="-1" t="0"/>
          <a:stretch/>
        </p:blipFill>
        <p:spPr>
          <a:xfrm>
            <a:off x="20" y="10"/>
            <a:ext cx="927290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0"/>
          <p:cNvSpPr/>
          <p:nvPr/>
        </p:nvSpPr>
        <p:spPr>
          <a:xfrm>
            <a:off x="9160561" y="1348782"/>
            <a:ext cx="935037" cy="8243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0"/>
          <p:cNvSpPr/>
          <p:nvPr/>
        </p:nvSpPr>
        <p:spPr>
          <a:xfrm>
            <a:off x="9960661" y="1000124"/>
            <a:ext cx="762167" cy="6719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screenshot&#10;&#10;Descrizione generata automaticamente" id="103" name="Google Shape;103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2596" l="0" r="1" t="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765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/>
          <p:nvPr/>
        </p:nvSpPr>
        <p:spPr>
          <a:xfrm>
            <a:off x="493354" y="484632"/>
            <a:ext cx="8129016" cy="5724144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testo&#10;&#10;Descrizione generata automaticamente" id="228" name="Google Shape;228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067" l="0" r="0" t="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uccello&#10;&#10;Descrizione generata automaticamente" id="233" name="Google Shape;23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09" l="0" r="0" t="192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screenshot, testo&#10;&#10;Descrizione generata automaticamente" id="239" name="Google Shape;239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1" l="0" r="1292" t="0"/>
          <a:stretch/>
        </p:blipFill>
        <p:spPr>
          <a:xfrm>
            <a:off x="20" y="10"/>
            <a:ext cx="927290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4"/>
          <p:cNvSpPr/>
          <p:nvPr/>
        </p:nvSpPr>
        <p:spPr>
          <a:xfrm>
            <a:off x="9160561" y="1348782"/>
            <a:ext cx="935037" cy="8243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4"/>
          <p:cNvSpPr/>
          <p:nvPr/>
        </p:nvSpPr>
        <p:spPr>
          <a:xfrm>
            <a:off x="9960661" y="1000124"/>
            <a:ext cx="762167" cy="6719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screenshot&#10;&#10;Descrizione generata automaticamente" id="246" name="Google Shape;246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093" l="0" r="0" t="60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8"/>
          <p:cNvPicPr preferRelativeResize="0"/>
          <p:nvPr/>
        </p:nvPicPr>
        <p:blipFill rotWithShape="1">
          <a:blip r:embed="rId4">
            <a:alphaModFix/>
          </a:blip>
          <a:srcRect b="0" l="0" r="0" t="33827"/>
          <a:stretch/>
        </p:blipFill>
        <p:spPr>
          <a:xfrm>
            <a:off x="372650" y="1181900"/>
            <a:ext cx="8037425" cy="13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screenshot&#10;&#10;Descrizione generata automaticamente" id="253" name="Google Shape;253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4671" t="12126"/>
          <a:stretch/>
        </p:blipFill>
        <p:spPr>
          <a:xfrm>
            <a:off x="25" y="831725"/>
            <a:ext cx="9273000" cy="60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5"/>
          <p:cNvSpPr/>
          <p:nvPr/>
        </p:nvSpPr>
        <p:spPr>
          <a:xfrm>
            <a:off x="9160561" y="1348782"/>
            <a:ext cx="935037" cy="8243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9960661" y="1000124"/>
            <a:ext cx="762167" cy="6719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250" y="403075"/>
            <a:ext cx="8995776" cy="22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79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6"/>
          <p:cNvSpPr txBox="1"/>
          <p:nvPr>
            <p:ph type="title"/>
          </p:nvPr>
        </p:nvSpPr>
        <p:spPr>
          <a:xfrm>
            <a:off x="9093496" y="618681"/>
            <a:ext cx="2613872" cy="4794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63" name="Google Shape;263;p26"/>
          <p:cNvSpPr/>
          <p:nvPr/>
        </p:nvSpPr>
        <p:spPr>
          <a:xfrm>
            <a:off x="493354" y="484632"/>
            <a:ext cx="8129016" cy="5724144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3911" t="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screenshot&#10;&#10;Descrizione generata automaticamente" id="269" name="Google Shape;269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430" l="0" r="0" t="43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screenshot, disegnando&#10;&#10;Descrizione generata automaticamente" id="275" name="Google Shape;275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1" l="0" r="4335" t="0"/>
          <a:stretch/>
        </p:blipFill>
        <p:spPr>
          <a:xfrm>
            <a:off x="20" y="10"/>
            <a:ext cx="927290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9"/>
          <p:cNvSpPr/>
          <p:nvPr/>
        </p:nvSpPr>
        <p:spPr>
          <a:xfrm>
            <a:off x="9160561" y="1348782"/>
            <a:ext cx="935037" cy="8243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9"/>
          <p:cNvSpPr/>
          <p:nvPr/>
        </p:nvSpPr>
        <p:spPr>
          <a:xfrm>
            <a:off x="9960661" y="1000124"/>
            <a:ext cx="762167" cy="6719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disegnando&#10;&#10;Descrizione generata automaticamente" id="282" name="Google Shape;282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7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6E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1"/>
          <p:cNvSpPr txBox="1"/>
          <p:nvPr>
            <p:ph type="title"/>
          </p:nvPr>
        </p:nvSpPr>
        <p:spPr>
          <a:xfrm>
            <a:off x="9093496" y="618681"/>
            <a:ext cx="2613872" cy="4794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493354" y="484632"/>
            <a:ext cx="8129016" cy="5724144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screenshot&#10;&#10;Descrizione generata automaticamente" id="290" name="Google Shape;290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3911" t="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" l="0" r="1" t="669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2"/>
          <p:cNvSpPr txBox="1"/>
          <p:nvPr>
            <p:ph type="title"/>
          </p:nvPr>
        </p:nvSpPr>
        <p:spPr>
          <a:xfrm>
            <a:off x="9267909" y="2023110"/>
            <a:ext cx="2469624" cy="28460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t/>
            </a:r>
            <a:endParaRPr sz="3700"/>
          </a:p>
        </p:txBody>
      </p:sp>
      <p:sp>
        <p:nvSpPr>
          <p:cNvPr id="297" name="Google Shape;297;p32"/>
          <p:cNvSpPr/>
          <p:nvPr/>
        </p:nvSpPr>
        <p:spPr>
          <a:xfrm rot="-54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2"/>
          <p:cNvSpPr/>
          <p:nvPr/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screenshot&#10;&#10;Descrizione generata automaticamente" id="299" name="Google Shape;299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1" l="369" r="-1" t="0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2"/>
          <p:cNvSpPr/>
          <p:nvPr/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screenshot&#10;&#10;Descrizione generata automaticamente" id="306" name="Google Shape;306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2" l="0" r="2982" t="0"/>
          <a:stretch/>
        </p:blipFill>
        <p:spPr>
          <a:xfrm>
            <a:off x="20" y="10"/>
            <a:ext cx="927290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3"/>
          <p:cNvSpPr/>
          <p:nvPr/>
        </p:nvSpPr>
        <p:spPr>
          <a:xfrm>
            <a:off x="9160561" y="1348782"/>
            <a:ext cx="935037" cy="8243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3"/>
          <p:cNvSpPr/>
          <p:nvPr/>
        </p:nvSpPr>
        <p:spPr>
          <a:xfrm>
            <a:off x="9960661" y="1000124"/>
            <a:ext cx="762167" cy="6719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4"/>
          <p:cNvSpPr txBox="1"/>
          <p:nvPr>
            <p:ph type="title"/>
          </p:nvPr>
        </p:nvSpPr>
        <p:spPr>
          <a:xfrm>
            <a:off x="9267909" y="2023110"/>
            <a:ext cx="2469624" cy="28460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t/>
            </a:r>
            <a:endParaRPr sz="3700"/>
          </a:p>
        </p:txBody>
      </p:sp>
      <p:sp>
        <p:nvSpPr>
          <p:cNvPr id="315" name="Google Shape;315;p34"/>
          <p:cNvSpPr/>
          <p:nvPr/>
        </p:nvSpPr>
        <p:spPr>
          <a:xfrm rot="-54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4"/>
          <p:cNvSpPr/>
          <p:nvPr/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screenshot&#10;&#10;Descrizione generata automaticamente" id="317" name="Google Shape;317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789" l="0" r="1" t="0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4"/>
          <p:cNvSpPr/>
          <p:nvPr/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disegnando&#10;&#10;Descrizione generata automaticamente" id="113" name="Google Shape;113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413" l="0" r="-1" t="1156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screenshot&#10;&#10;Descrizione generata automaticamente" id="118" name="Google Shape;118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803" l="0" r="1" t="649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screenshot, pappagallo, uccello&#10;&#10;Descrizione generata automaticamente" id="124" name="Google Shape;12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" l="0" r="5690" t="0"/>
          <a:stretch/>
        </p:blipFill>
        <p:spPr>
          <a:xfrm>
            <a:off x="20" y="10"/>
            <a:ext cx="927290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/>
          <p:nvPr/>
        </p:nvSpPr>
        <p:spPr>
          <a:xfrm>
            <a:off x="9160561" y="1348782"/>
            <a:ext cx="935037" cy="8243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9960661" y="1000124"/>
            <a:ext cx="762167" cy="6719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1114425" y="0"/>
            <a:ext cx="9963150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01600" sx="102000" rotWithShape="0" algn="ctr" sy="1020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disegnando&#10;&#10;Descrizione generata automaticamente" id="133" name="Google Shape;133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1" l="1211" r="-1" t="0"/>
          <a:stretch/>
        </p:blipFill>
        <p:spPr>
          <a:xfrm>
            <a:off x="1114426" y="10"/>
            <a:ext cx="9963149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2" l="0" r="2645" t="0"/>
          <a:stretch/>
        </p:blipFill>
        <p:spPr>
          <a:xfrm>
            <a:off x="20" y="10"/>
            <a:ext cx="927290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/>
          <p:nvPr/>
        </p:nvSpPr>
        <p:spPr>
          <a:xfrm>
            <a:off x="9160561" y="1348782"/>
            <a:ext cx="935037" cy="8243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9960661" y="1000124"/>
            <a:ext cx="762167" cy="6719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1" l="0" r="3660" t="0"/>
          <a:stretch/>
        </p:blipFill>
        <p:spPr>
          <a:xfrm>
            <a:off x="20" y="10"/>
            <a:ext cx="927290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9"/>
          <p:cNvSpPr/>
          <p:nvPr/>
        </p:nvSpPr>
        <p:spPr>
          <a:xfrm>
            <a:off x="9160561" y="1348782"/>
            <a:ext cx="935037" cy="8243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9960661" y="1000124"/>
            <a:ext cx="762167" cy="671915"/>
          </a:xfrm>
          <a:custGeom>
            <a:rect b="b" l="l" r="r" t="t"/>
            <a:pathLst>
              <a:path extrusionOk="0" h="692" w="785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2020-06-09T14:58:20Z</dcterms:created>
  <dc:creator>acber</dc:creator>
</cp:coreProperties>
</file>